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300" r:id="rId5"/>
    <p:sldId id="315" r:id="rId6"/>
    <p:sldId id="292" r:id="rId7"/>
    <p:sldId id="301" r:id="rId8"/>
    <p:sldId id="302" r:id="rId9"/>
    <p:sldId id="283" r:id="rId10"/>
    <p:sldId id="259" r:id="rId11"/>
    <p:sldId id="276" r:id="rId12"/>
    <p:sldId id="263" r:id="rId13"/>
    <p:sldId id="286" r:id="rId14"/>
    <p:sldId id="278" r:id="rId15"/>
    <p:sldId id="275" r:id="rId16"/>
    <p:sldId id="280" r:id="rId17"/>
    <p:sldId id="291" r:id="rId18"/>
    <p:sldId id="303" r:id="rId19"/>
    <p:sldId id="282" r:id="rId20"/>
    <p:sldId id="287" r:id="rId21"/>
    <p:sldId id="285" r:id="rId22"/>
    <p:sldId id="293" r:id="rId23"/>
    <p:sldId id="288" r:id="rId24"/>
    <p:sldId id="264" r:id="rId25"/>
    <p:sldId id="310" r:id="rId26"/>
    <p:sldId id="308" r:id="rId27"/>
    <p:sldId id="295" r:id="rId28"/>
    <p:sldId id="316" r:id="rId29"/>
    <p:sldId id="318" r:id="rId30"/>
    <p:sldId id="296" r:id="rId31"/>
    <p:sldId id="299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0066"/>
    <a:srgbClr val="FF3300"/>
    <a:srgbClr val="006600"/>
    <a:srgbClr val="33CC33"/>
    <a:srgbClr val="CC0000"/>
    <a:srgbClr val="00FF00"/>
    <a:srgbClr val="00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ecolife.com.ua/uploads/posts/2012-11/1351804821_bee2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ewecolife.com.ua/uploads/posts/2012-11/1351805102_28b31c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бджоли\1317239161_zheltaya-ramka-s-pchelkoj-maj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863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500306"/>
            <a:ext cx="66992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990000"/>
                </a:solidFill>
                <a:latin typeface="Monotype Corsiva" pitchFamily="66" charset="0"/>
              </a:rPr>
              <a:t>Презентація проекту</a:t>
            </a:r>
          </a:p>
          <a:p>
            <a:pPr algn="ctr"/>
            <a:r>
              <a:rPr lang="uk-UA" sz="4400" b="1" dirty="0" smtClean="0">
                <a:solidFill>
                  <a:srgbClr val="990000"/>
                </a:solidFill>
                <a:latin typeface="Monotype Corsiva" pitchFamily="66" charset="0"/>
              </a:rPr>
              <a:t>Як бджоли готуються до зими</a:t>
            </a:r>
            <a:endParaRPr lang="ru-RU" sz="4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142984"/>
            <a:ext cx="2841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</a:rPr>
              <a:t>Медова бджола.</a:t>
            </a:r>
            <a:endParaRPr lang="uk-UA" sz="2800" b="1" i="1" dirty="0" smtClean="0">
              <a:solidFill>
                <a:srgbClr val="0066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71670" y="4643446"/>
            <a:ext cx="6000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Підготувала учениця 1-Б класу</a:t>
            </a:r>
          </a:p>
          <a:p>
            <a:pPr algn="ctr"/>
            <a:r>
              <a:rPr lang="uk-UA" sz="2000" b="1" i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Колківського</a:t>
            </a:r>
            <a:r>
              <a:rPr lang="uk-UA" sz="20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ОЗНВК</a:t>
            </a:r>
          </a:p>
          <a:p>
            <a:pPr algn="ctr"/>
            <a:r>
              <a:rPr lang="uk-UA" sz="2000" b="1" i="1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Снитюк</a:t>
            </a:r>
            <a:r>
              <a:rPr lang="uk-UA" sz="20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Ірина.</a:t>
            </a:r>
            <a:endParaRPr lang="ru-RU" sz="2000" b="1" i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Рисунок 11" descr="http://img-fotki.yandex.ru/get/5508/28257045.54c/0_6b53a_b2371ba8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Рисунок 18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143500"/>
            <a:ext cx="2500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Рисунок 22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2357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бджоли\19fee59697153adeb8c32fe2eb20ce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214554"/>
            <a:ext cx="3214710" cy="3358652"/>
          </a:xfrm>
          <a:prstGeom prst="rect">
            <a:avLst/>
          </a:prstGeom>
          <a:noFill/>
        </p:spPr>
      </p:pic>
      <p:pic>
        <p:nvPicPr>
          <p:cNvPr id="14" name="Рисунок 17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6405">
            <a:off x="5250885" y="4282785"/>
            <a:ext cx="192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9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9576">
            <a:off x="1183954" y="3911985"/>
            <a:ext cx="2143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1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143500"/>
            <a:ext cx="2357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3" descr="0_5f005_bb258f9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1435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571604" y="0"/>
            <a:ext cx="60292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3300"/>
                </a:solidFill>
              </a:rPr>
              <a:t>Стоїть завод у полі.</a:t>
            </a:r>
          </a:p>
          <a:p>
            <a:r>
              <a:rPr lang="uk-UA" sz="3600" b="1" i="1" dirty="0" smtClean="0">
                <a:solidFill>
                  <a:srgbClr val="003300"/>
                </a:solidFill>
              </a:rPr>
              <a:t>Який? А це секрет.</a:t>
            </a:r>
          </a:p>
          <a:p>
            <a:r>
              <a:rPr lang="uk-UA" sz="3600" b="1" i="1" dirty="0" smtClean="0">
                <a:solidFill>
                  <a:srgbClr val="003300"/>
                </a:solidFill>
              </a:rPr>
              <a:t>Працюють в ньому бджоли,</a:t>
            </a:r>
          </a:p>
          <a:p>
            <a:r>
              <a:rPr lang="uk-UA" sz="3600" b="1" i="1" dirty="0" smtClean="0">
                <a:solidFill>
                  <a:srgbClr val="003300"/>
                </a:solidFill>
              </a:rPr>
              <a:t>Виготовляють мед</a:t>
            </a:r>
            <a:r>
              <a:rPr lang="uk-UA" sz="3200" i="1" dirty="0" smtClean="0">
                <a:solidFill>
                  <a:srgbClr val="003300"/>
                </a:solidFill>
              </a:rPr>
              <a:t>.</a:t>
            </a:r>
            <a:endParaRPr lang="ru-RU" sz="2000" i="1" dirty="0">
              <a:solidFill>
                <a:srgbClr val="003300"/>
              </a:solidFill>
            </a:endParaRPr>
          </a:p>
        </p:txBody>
      </p:sp>
      <p:pic>
        <p:nvPicPr>
          <p:cNvPr id="19" name="Рисунок 20" descr="32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21201" flipH="1">
            <a:off x="3691020" y="4100611"/>
            <a:ext cx="944380" cy="59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0399 -0.00532 0.00747 -0.01064 0.0125 -0.01458 C 0.02274 -0.02245 0.01111 -0.00902 0.02344 -0.02083 C 0.02986 -0.02685 0.03108 -0.03055 0.03906 -0.03333 C 0.04948 -0.04375 0.05972 -0.05301 0.07031 -0.0625 C 0.07639 -0.07453 0.08003 -0.08356 0.08906 -0.09166 C 0.09583 -0.10532 0.1066 -0.11203 0.11563 -0.12291 C 0.12431 -0.13333 0.1276 -0.14421 0.13906 -0.14791 C 0.15694 -0.16389 0.16997 -0.15324 0.19688 -0.15208 C 0.19844 -0.15139 0.20017 -0.15092 0.20156 -0.15 C 0.2033 -0.14884 0.20451 -0.14676 0.20625 -0.14583 C 0.22292 -0.13588 0.20972 -0.14699 0.22031 -0.1375 C 0.22396 -0.13009 0.22639 -0.12569 0.23281 -0.12291 C 0.2401 -0.10833 0.23073 -0.1243 0.24219 -0.11458 C 0.24462 -0.1125 0.24583 -0.1081 0.24844 -0.10625 C 0.25017 -0.10509 0.26545 -0.10115 0.26875 -0.1 C 0.27396 -0.10069 0.27917 -0.10069 0.28438 -0.10208 C 0.29271 -0.10439 0.29965 -0.11296 0.30781 -0.11666 C 0.32396 -0.11597 0.3401 -0.11643 0.35625 -0.11458 C 0.35955 -0.11412 0.36563 -0.11041 0.36563 -0.11041 C 0.37083 -0.1 0.37205 -0.08865 0.375 -0.07708 C 0.37378 0.02454 0.38524 0.03542 0.3625 0.09584 " pathEditMode="relative" ptsTypes="fffffffffffffffffffff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бджоли\338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36339" y="-1149661"/>
            <a:ext cx="6857999" cy="9157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214422"/>
            <a:ext cx="498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/>
              <a:t>Ми захотіли дізнатися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000240"/>
            <a:ext cx="290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Про життя бджіл.</a:t>
            </a:r>
            <a:endParaRPr lang="ru-RU" sz="2800" b="1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1785918" y="2143116"/>
            <a:ext cx="271458" cy="271458"/>
          </a:xfrm>
          <a:prstGeom prst="star4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1000100" y="2571744"/>
            <a:ext cx="200020" cy="271458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500306"/>
            <a:ext cx="698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Про цінність продукції, зібраної бджолами.</a:t>
            </a:r>
            <a:endParaRPr lang="ru-RU" sz="2800" b="1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00100" y="3071810"/>
            <a:ext cx="200020" cy="342896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3000372"/>
            <a:ext cx="689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Які художні твори написані про цих комах.</a:t>
            </a:r>
            <a:endParaRPr lang="ru-RU" sz="2800" b="1" dirty="0"/>
          </a:p>
        </p:txBody>
      </p:sp>
      <p:sp>
        <p:nvSpPr>
          <p:cNvPr id="13" name="4-конечная звезда 12"/>
          <p:cNvSpPr/>
          <p:nvPr/>
        </p:nvSpPr>
        <p:spPr>
          <a:xfrm>
            <a:off x="1000100" y="3500438"/>
            <a:ext cx="200020" cy="342896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3429000"/>
            <a:ext cx="714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Що говорить народна мудрість про бджілок.</a:t>
            </a:r>
            <a:endParaRPr lang="ru-RU" dirty="0"/>
          </a:p>
        </p:txBody>
      </p:sp>
      <p:sp>
        <p:nvSpPr>
          <p:cNvPr id="15" name="4-конечная звезда 14"/>
          <p:cNvSpPr/>
          <p:nvPr/>
        </p:nvSpPr>
        <p:spPr>
          <a:xfrm>
            <a:off x="1000100" y="4000504"/>
            <a:ext cx="200020" cy="271458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3857628"/>
            <a:ext cx="6356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Про значення бджоли в науці, культурі,</a:t>
            </a:r>
          </a:p>
          <a:p>
            <a:r>
              <a:rPr lang="uk-UA" sz="2800" b="1" dirty="0" smtClean="0"/>
              <a:t> історії.</a:t>
            </a:r>
            <a:endParaRPr lang="ru-RU" sz="2800" b="1" dirty="0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000100" y="4714884"/>
            <a:ext cx="200020" cy="271458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4643446"/>
            <a:ext cx="6524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Як бджоли прикрасили українську мову.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джоли\1295696092_0lik.ru_pchelka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0" y="0"/>
            <a:ext cx="9126710" cy="6858000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 rot="640638">
            <a:off x="3080267" y="1664083"/>
            <a:ext cx="4895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Monotype Corsiva" pitchFamily="66" charset="0"/>
              </a:rPr>
              <a:t>Проект презентують:</a:t>
            </a:r>
            <a:r>
              <a:rPr lang="ru-RU" sz="2800" b="1" dirty="0">
                <a:solidFill>
                  <a:srgbClr val="660033"/>
                </a:solidFill>
              </a:rPr>
              <a:t/>
            </a:r>
            <a:br>
              <a:rPr lang="ru-RU" sz="2800" b="1" dirty="0">
                <a:solidFill>
                  <a:srgbClr val="660033"/>
                </a:solidFill>
              </a:rPr>
            </a:br>
            <a:r>
              <a:rPr lang="ru-RU" sz="3200" b="1" dirty="0" smtClean="0">
                <a:solidFill>
                  <a:srgbClr val="660033"/>
                </a:solidFill>
              </a:rPr>
              <a:t>1.</a:t>
            </a:r>
            <a:r>
              <a:rPr lang="uk-UA" sz="3200" b="1" dirty="0" smtClean="0">
                <a:solidFill>
                  <a:srgbClr val="660033"/>
                </a:solidFill>
              </a:rPr>
              <a:t>Науковці</a:t>
            </a:r>
            <a:r>
              <a:rPr lang="ru-RU" sz="3200" b="1" dirty="0">
                <a:solidFill>
                  <a:srgbClr val="660033"/>
                </a:solidFill>
              </a:rPr>
              <a:t/>
            </a:r>
            <a:br>
              <a:rPr lang="ru-RU" sz="3200" b="1" dirty="0">
                <a:solidFill>
                  <a:srgbClr val="660033"/>
                </a:solidFill>
              </a:rPr>
            </a:br>
            <a:r>
              <a:rPr lang="ru-RU" sz="3200" b="1" dirty="0" smtClean="0">
                <a:solidFill>
                  <a:srgbClr val="660033"/>
                </a:solidFill>
              </a:rPr>
              <a:t>2.</a:t>
            </a:r>
            <a:r>
              <a:rPr lang="uk-UA" sz="3200" b="1" dirty="0" smtClean="0">
                <a:solidFill>
                  <a:srgbClr val="660033"/>
                </a:solidFill>
              </a:rPr>
              <a:t>Синоптики</a:t>
            </a:r>
          </a:p>
          <a:p>
            <a:r>
              <a:rPr lang="ru-RU" sz="3200" b="1" dirty="0" smtClean="0">
                <a:solidFill>
                  <a:srgbClr val="660033"/>
                </a:solidFill>
              </a:rPr>
              <a:t>3.Пошуковці</a:t>
            </a:r>
            <a:endParaRPr lang="ru-RU" sz="3200" b="1" dirty="0">
              <a:solidFill>
                <a:srgbClr val="660033"/>
              </a:solidFill>
            </a:endParaRPr>
          </a:p>
          <a:p>
            <a:r>
              <a:rPr lang="uk-UA" sz="3200" b="1" dirty="0" smtClean="0">
                <a:solidFill>
                  <a:srgbClr val="660033"/>
                </a:solidFill>
              </a:rPr>
              <a:t>4</a:t>
            </a:r>
            <a:r>
              <a:rPr lang="uk-UA" sz="3200" b="1" dirty="0" smtClean="0">
                <a:solidFill>
                  <a:srgbClr val="660033"/>
                </a:solidFill>
              </a:rPr>
              <a:t>.Художники </a:t>
            </a:r>
            <a:r>
              <a:rPr lang="uk-UA" sz="3200" b="1" dirty="0" smtClean="0">
                <a:solidFill>
                  <a:srgbClr val="660033"/>
                </a:solidFill>
              </a:rPr>
              <a:t>і фотографи</a:t>
            </a:r>
            <a:endParaRPr lang="ru-RU" sz="20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ЗНЫЕ КАРТИНКИ\РАМКИ\zqofkqexngahigvklwhf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786058"/>
            <a:ext cx="5705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Звітують</a:t>
            </a:r>
            <a:r>
              <a:rPr lang="uk-UA" sz="54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науковці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1285860"/>
            <a:ext cx="7140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   </a:t>
            </a:r>
            <a:r>
              <a:rPr lang="uk-UA" sz="3200" b="1" dirty="0" smtClean="0"/>
              <a:t>Бджолина сім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 складається з матки,</a:t>
            </a:r>
          </a:p>
          <a:p>
            <a:r>
              <a:rPr lang="uk-UA" sz="3200" b="1" dirty="0" smtClean="0"/>
              <a:t>трутнів та робочих бджіл.</a:t>
            </a:r>
            <a:br>
              <a:rPr lang="uk-UA" sz="3200" b="1" dirty="0" smtClean="0"/>
            </a:br>
            <a:r>
              <a:rPr lang="uk-UA" sz="3200" b="1" dirty="0" smtClean="0"/>
              <a:t>   Одна бджолина сім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 налічує 80- 100 </a:t>
            </a:r>
          </a:p>
          <a:p>
            <a:r>
              <a:rPr lang="uk-UA" sz="3200" b="1" dirty="0" smtClean="0"/>
              <a:t>тисяч бджіл. Нею керує одна матка.</a:t>
            </a:r>
          </a:p>
          <a:p>
            <a:endParaRPr lang="ru-RU" sz="3200" dirty="0"/>
          </a:p>
        </p:txBody>
      </p:sp>
      <p:pic>
        <p:nvPicPr>
          <p:cNvPr id="7" name="Рисунок 6" descr="http://www.eco-live.com.ua/sites/default/files/u3/honeybee_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3262317" cy="251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eco-live.com.ua/sites/default/files/u3/honeybee_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3548069" cy="24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142984"/>
            <a:ext cx="707539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   Обов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язки бджіл залежать від віку</a:t>
            </a:r>
          </a:p>
          <a:p>
            <a:r>
              <a:rPr lang="uk-UA" sz="3200" b="1" dirty="0" smtClean="0"/>
              <a:t> комахи. З часом тіло робочої бджоли</a:t>
            </a:r>
          </a:p>
          <a:p>
            <a:r>
              <a:rPr lang="uk-UA" sz="3200" b="1" dirty="0" smtClean="0"/>
              <a:t>змінюється і виконує нові функції.</a:t>
            </a:r>
          </a:p>
          <a:p>
            <a:r>
              <a:rPr lang="uk-UA" sz="3200" b="1" dirty="0" smtClean="0">
                <a:solidFill>
                  <a:srgbClr val="006600"/>
                </a:solidFill>
              </a:rPr>
              <a:t>З 1-го дня – чистити вулик.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З 6-го дня – годувати личинок.</a:t>
            </a:r>
          </a:p>
          <a:p>
            <a:r>
              <a:rPr lang="uk-UA" sz="3200" b="1" dirty="0" smtClean="0">
                <a:solidFill>
                  <a:srgbClr val="FF0066"/>
                </a:solidFill>
              </a:rPr>
              <a:t>З 12-го дня – будувати і ремонтувати </a:t>
            </a:r>
          </a:p>
          <a:p>
            <a:r>
              <a:rPr lang="uk-UA" sz="3200" b="1" dirty="0" smtClean="0">
                <a:solidFill>
                  <a:srgbClr val="FF0066"/>
                </a:solidFill>
              </a:rPr>
              <a:t>воскові соти.</a:t>
            </a:r>
          </a:p>
          <a:p>
            <a:r>
              <a:rPr lang="uk-UA" sz="3200" b="1" dirty="0" smtClean="0">
                <a:solidFill>
                  <a:srgbClr val="660066"/>
                </a:solidFill>
              </a:rPr>
              <a:t>З 19-го – охороняти вулик.</a:t>
            </a:r>
          </a:p>
          <a:p>
            <a:r>
              <a:rPr lang="uk-UA" sz="3200" b="1" dirty="0" smtClean="0">
                <a:solidFill>
                  <a:srgbClr val="FF3300"/>
                </a:solidFill>
              </a:rPr>
              <a:t>З 26-го – облітати квіти, збирати пилок</a:t>
            </a:r>
          </a:p>
          <a:p>
            <a:r>
              <a:rPr lang="uk-UA" sz="3200" b="1" dirty="0" smtClean="0">
                <a:solidFill>
                  <a:srgbClr val="FF3300"/>
                </a:solidFill>
              </a:rPr>
              <a:t>і нектар.</a:t>
            </a:r>
          </a:p>
          <a:p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16" descr="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1046" flipH="1">
            <a:off x="-1475412" y="5540769"/>
            <a:ext cx="1584624" cy="8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C 0.01927 -0.01875 0.03854 -0.0375 0.05781 -0.05625 C 0.05937 -0.05787 0.06076 -0.05995 0.0625 -0.06042 C 0.07257 -0.06481 0.08038 -0.0713 0.08906 -0.07917 C 0.09566 -0.08495 0.10677 -0.08611 0.1125 -0.09375 C 0.11684 -0.09954 0.11684 -0.10023 0.12187 -0.10417 C 0.13212 -0.11204 0.1434 -0.11852 0.15312 -0.12708 C 0.17048 -0.12662 0.21805 -0.11713 0.24531 -0.12917 C 0.25469 -0.1287 0.26406 -0.12824 0.27344 -0.12708 C 0.28055 -0.12616 0.28854 -0.11667 0.29687 -0.11458 C 0.30729 -0.11204 0.31753 -0.11111 0.32812 -0.10833 C 0.34878 -0.09005 0.3743 -0.09213 0.39844 -0.08958 C 0.41041 -0.09028 0.42239 -0.09074 0.43437 -0.09167 C 0.44444 -0.09282 0.4526 -0.1081 0.4625 -0.1125 C 0.46458 -0.11528 0.46632 -0.11852 0.46875 -0.12083 C 0.47014 -0.12245 0.47222 -0.12153 0.47344 -0.12292 C 0.47691 -0.12662 0.48038 -0.13079 0.48281 -0.13542 C 0.48385 -0.1375 0.48455 -0.14005 0.48594 -0.14167 C 0.48767 -0.14375 0.49045 -0.14398 0.49219 -0.14583 C 0.51198 -0.16736 0.49531 -0.15509 0.50937 -0.16458 C 0.51041 -0.16667 0.51163 -0.16875 0.5125 -0.17083 C 0.51319 -0.17292 0.51319 -0.17523 0.51406 -0.17708 C 0.51597 -0.18148 0.52031 -0.18958 0.52031 -0.18958 C 0.52396 -0.2088 0.5243 -0.22917 0.52812 -0.24792 C 0.52934 -0.25394 0.53298 -0.2588 0.53437 -0.26458 C 0.53698 -0.27477 0.53784 -0.28171 0.54375 -0.28958 C 0.54774 -0.30532 0.54496 -0.29861 0.55156 -0.31042 C 0.55573 -0.32731 0.56736 -0.3419 0.57656 -0.35417 C 0.58316 -0.36296 0.58767 -0.37361 0.59531 -0.38125 C 0.59826 -0.39699 0.59392 -0.38356 0.60469 -0.39375 C 0.60625 -0.39514 0.60659 -0.39815 0.60781 -0.40023 C 0.61128 -0.40509 0.6151 -0.40972 0.61857 -0.41481 C 0.62014 -0.4169 0.62135 -0.41944 0.62326 -0.42106 C 0.63159 -0.42639 0.63958 -0.42755 0.64844 -0.43148 C 0.71007 -0.42662 0.77361 -0.42384 0.83281 -0.43958 C 0.83819 -0.44421 0.84444 -0.45046 0.85 -0.45417 C 0.87222 -0.46898 0.83941 -0.44213 0.8625 -0.46042 C 0.8684 -0.46505 0.87378 -0.47037 0.87969 -0.475 C 0.88646 -0.48032 0.89566 -0.4963 0.90156 -0.50417 C 0.90712 -0.51157 0.91441 -0.51782 0.92031 -0.525 C 0.92361 -0.52894 0.92656 -0.53333 0.92969 -0.5375 C 0.93125 -0.53958 0.93437 -0.54375 0.93437 -0.54375 C 0.93646 -0.55231 0.93802 -0.55741 0.94375 -0.5625 C 0.946 -0.57176 0.95243 -0.57685 0.95781 -0.58333 C 0.96753 -0.59514 0.97656 -0.60833 0.98594 -0.62083 C 0.99184 -0.6287 0.9967 -0.63819 1.00469 -0.64167 C 1.01597 -0.65671 1.03142 -0.6625 1.04687 -0.66667 C 1.06198 -0.68009 1.09791 -0.67616 1.11406 -0.67708 C 1.125 -0.67894 1.13142 -0.68148 1.14062 -0.6875 C 1.14774 -0.69236 1.1434 -0.68704 1.14687 -0.69167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357298"/>
            <a:ext cx="7210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   Бджоли мають 5 очей. Три з яких у </a:t>
            </a:r>
          </a:p>
          <a:p>
            <a:r>
              <a:rPr lang="uk-UA" sz="3200" b="1" dirty="0" smtClean="0"/>
              <a:t>верхній частині голови і два попереду. </a:t>
            </a:r>
            <a:endParaRPr lang="ru-RU" sz="3200" b="1" dirty="0"/>
          </a:p>
        </p:txBody>
      </p:sp>
      <p:pic>
        <p:nvPicPr>
          <p:cNvPr id="6" name="Рисунок 5" descr="Цікаві факти про бджіл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571744"/>
            <a:ext cx="4429120" cy="3438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857232"/>
            <a:ext cx="5866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FF3300"/>
                </a:solidFill>
              </a:rPr>
              <a:t>Як спілкуються бджоли?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500174"/>
            <a:ext cx="76664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     Мовою танцю. Бджола бігає  колами  </a:t>
            </a:r>
          </a:p>
          <a:p>
            <a:r>
              <a:rPr lang="uk-UA" sz="3200" b="1" dirty="0" smtClean="0"/>
              <a:t>або вісімками й у різному темпі. Хитаючи</a:t>
            </a:r>
          </a:p>
          <a:p>
            <a:r>
              <a:rPr lang="uk-UA" sz="3200" b="1" dirty="0" smtClean="0"/>
              <a:t>черевцем, бджола повідомляє іншим,</a:t>
            </a:r>
          </a:p>
          <a:p>
            <a:r>
              <a:rPr lang="uk-UA" sz="3200" b="1" dirty="0" smtClean="0"/>
              <a:t>де вона знайшла корм і чи багато його</a:t>
            </a:r>
          </a:p>
          <a:p>
            <a:r>
              <a:rPr lang="uk-UA" sz="3200" b="1" dirty="0" smtClean="0"/>
              <a:t>там.</a:t>
            </a:r>
            <a:endParaRPr lang="ru-RU" sz="3200" b="1" dirty="0"/>
          </a:p>
        </p:txBody>
      </p:sp>
      <p:pic>
        <p:nvPicPr>
          <p:cNvPr id="8" name="Рисунок 7" descr="Цікаві факти про бджіл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00438"/>
            <a:ext cx="414340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14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  Навесн</a:t>
            </a:r>
            <a:r>
              <a:rPr lang="uk-UA" sz="3600" b="1" dirty="0" smtClean="0"/>
              <a:t>і, щойно з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являються перші квіти, </a:t>
            </a:r>
          </a:p>
          <a:p>
            <a:pPr algn="just"/>
            <a:r>
              <a:rPr lang="uk-UA" sz="3600" b="1" dirty="0" smtClean="0"/>
              <a:t>робочі бджоли вилітають з вулика. Вони </a:t>
            </a:r>
          </a:p>
          <a:p>
            <a:pPr algn="just"/>
            <a:r>
              <a:rPr lang="uk-UA" sz="3600" b="1" dirty="0" smtClean="0"/>
              <a:t>збирають пилок і нектар. У другій половині</a:t>
            </a:r>
          </a:p>
          <a:p>
            <a:pPr algn="just"/>
            <a:r>
              <a:rPr lang="uk-UA" sz="3600" b="1" dirty="0" smtClean="0"/>
              <a:t>літа бджоли починають заготовляти мед на </a:t>
            </a:r>
          </a:p>
          <a:p>
            <a:pPr algn="just"/>
            <a:r>
              <a:rPr lang="uk-UA" sz="3600" b="1" dirty="0" smtClean="0"/>
              <a:t>зиму.</a:t>
            </a:r>
            <a:endParaRPr lang="ru-RU" sz="3600" b="1" dirty="0"/>
          </a:p>
        </p:txBody>
      </p:sp>
      <p:pic>
        <p:nvPicPr>
          <p:cNvPr id="1026" name="Picture 2" descr="C:\Users\Администратор\Desktop\бджоли\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59" y="3000372"/>
            <a:ext cx="436264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Оля\рамки\фони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29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FF3300"/>
                </a:solidFill>
              </a:rPr>
              <a:t>Як бджоли готуються до зими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3246"/>
            <a:ext cx="920495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3200" b="1" i="1" dirty="0" smtClean="0"/>
              <a:t>    </a:t>
            </a:r>
            <a:r>
              <a:rPr lang="uk-UA" sz="3600" b="1" i="1" dirty="0" smtClean="0"/>
              <a:t>Готуючись до зими, бджоли не впадають</a:t>
            </a:r>
          </a:p>
          <a:p>
            <a:pPr algn="just"/>
            <a:r>
              <a:rPr lang="uk-UA" sz="3600" b="1" i="1" dirty="0" smtClean="0"/>
              <a:t> у  сплячку.   З  настанням  холодів  вони </a:t>
            </a:r>
          </a:p>
          <a:p>
            <a:pPr algn="just"/>
            <a:r>
              <a:rPr lang="uk-UA" sz="3600" b="1" i="1" dirty="0" smtClean="0"/>
              <a:t>перестають рухатися, збиваються у купу, </a:t>
            </a:r>
          </a:p>
          <a:p>
            <a:pPr algn="just"/>
            <a:r>
              <a:rPr lang="uk-UA" sz="3600" b="1" i="1" dirty="0" smtClean="0"/>
              <a:t>зігріваючи одна одну. А в цей час продовжу-</a:t>
            </a:r>
          </a:p>
          <a:p>
            <a:pPr algn="just"/>
            <a:r>
              <a:rPr lang="uk-UA" sz="3600" b="1" i="1" dirty="0" smtClean="0"/>
              <a:t>ють живитися медом і цукровим сиропом,</a:t>
            </a:r>
          </a:p>
          <a:p>
            <a:pPr algn="just"/>
            <a:r>
              <a:rPr lang="uk-UA" sz="3600" b="1" i="1" dirty="0" smtClean="0"/>
              <a:t>який їм спеціально постачають бджолярі.</a:t>
            </a:r>
          </a:p>
          <a:p>
            <a:pPr algn="just"/>
            <a:r>
              <a:rPr lang="uk-UA" sz="3600" b="1" i="1" dirty="0" smtClean="0"/>
              <a:t>А  скупчуються вони на листках, які утво-</a:t>
            </a:r>
          </a:p>
          <a:p>
            <a:pPr algn="just"/>
            <a:r>
              <a:rPr lang="uk-UA" sz="3600" b="1" i="1" dirty="0" smtClean="0"/>
              <a:t>рені чашечками з воску і називаються </a:t>
            </a:r>
          </a:p>
          <a:p>
            <a:pPr algn="just"/>
            <a:r>
              <a:rPr lang="uk-UA" sz="3600" b="1" i="1" dirty="0" smtClean="0"/>
              <a:t>стільниками. Бджоли затикають пропо-</a:t>
            </a:r>
          </a:p>
          <a:p>
            <a:pPr algn="just"/>
            <a:r>
              <a:rPr lang="uk-UA" sz="3600" b="1" i="1" dirty="0" smtClean="0"/>
              <a:t>лісом усі щілини, зменшують льоток.</a:t>
            </a:r>
          </a:p>
          <a:p>
            <a:pPr algn="just"/>
            <a:endParaRPr lang="ru-RU" sz="3200" i="1" dirty="0"/>
          </a:p>
        </p:txBody>
      </p:sp>
      <p:pic>
        <p:nvPicPr>
          <p:cNvPr id="7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4175">
            <a:off x="8143900" y="6300788"/>
            <a:ext cx="7000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857892"/>
            <a:ext cx="7000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7000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428875"/>
          </a:xfrm>
        </p:spPr>
        <p:txBody>
          <a:bodyPr rtlCol="0"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Тонкі крильця,</a:t>
            </a:r>
            <a:br>
              <a:rPr lang="ru-RU" sz="5400" b="1" dirty="0" smtClean="0">
                <a:solidFill>
                  <a:srgbClr val="003300"/>
                </a:solidFill>
              </a:rPr>
            </a:br>
            <a:r>
              <a:rPr lang="ru-RU" sz="5400" b="1" dirty="0" smtClean="0">
                <a:solidFill>
                  <a:srgbClr val="003300"/>
                </a:solidFill>
              </a:rPr>
              <a:t>Смугаста спідниця,</a:t>
            </a:r>
            <a:br>
              <a:rPr lang="ru-RU" sz="5400" b="1" dirty="0" smtClean="0">
                <a:solidFill>
                  <a:srgbClr val="003300"/>
                </a:solidFill>
              </a:rPr>
            </a:br>
            <a:r>
              <a:rPr lang="ru-RU" sz="5400" b="1" dirty="0" smtClean="0">
                <a:solidFill>
                  <a:srgbClr val="003300"/>
                </a:solidFill>
              </a:rPr>
              <a:t>Чорний поясок,</a:t>
            </a:r>
            <a:br>
              <a:rPr lang="ru-RU" sz="5400" b="1" dirty="0" smtClean="0">
                <a:solidFill>
                  <a:srgbClr val="003300"/>
                </a:solidFill>
              </a:rPr>
            </a:br>
            <a:r>
              <a:rPr lang="ru-RU" sz="5400" b="1" dirty="0" smtClean="0">
                <a:solidFill>
                  <a:srgbClr val="003300"/>
                </a:solidFill>
              </a:rPr>
              <a:t>Медовий голосок.</a:t>
            </a:r>
            <a:r>
              <a:rPr lang="ru-RU" sz="5400" b="1" dirty="0" smtClean="0"/>
              <a:t> </a:t>
            </a:r>
            <a:r>
              <a:rPr lang="ru-RU" sz="49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267" name="Содержимое 6" descr="126721607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857750"/>
            <a:ext cx="857250" cy="968375"/>
          </a:xfrm>
        </p:spPr>
      </p:pic>
      <p:pic>
        <p:nvPicPr>
          <p:cNvPr id="11268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00500"/>
            <a:ext cx="12763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6" descr="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1046" flipH="1">
            <a:off x="96258" y="1968870"/>
            <a:ext cx="1584624" cy="8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7" descr="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5166">
            <a:off x="5557964" y="3585392"/>
            <a:ext cx="1473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9" descr="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7175">
            <a:off x="7430059" y="2461475"/>
            <a:ext cx="13271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20" descr="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21201" flipH="1">
            <a:off x="2379302" y="3839479"/>
            <a:ext cx="10906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21" descr="db823433aa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22" descr="db823433aa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5608638"/>
            <a:ext cx="32861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23" descr="db823433aa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500688"/>
            <a:ext cx="3000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889625"/>
            <a:ext cx="857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715000"/>
            <a:ext cx="857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572000"/>
            <a:ext cx="857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88"/>
            <a:ext cx="96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643438"/>
            <a:ext cx="9001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Содержимое 6" descr="12672160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2000"/>
            <a:ext cx="9001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4786313"/>
            <a:ext cx="7000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Рисунок 33" descr="D:\клипарты\насекомые\pchel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6000750"/>
            <a:ext cx="6429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Рисунок 34" descr="cveta-9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0575" y="6181725"/>
            <a:ext cx="733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Рисунок 35" descr="cveta-9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6181725"/>
            <a:ext cx="733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Рисунок 36" descr="cveta-9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6181725"/>
            <a:ext cx="733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Рисунок 37" descr="cveta-10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5857875"/>
            <a:ext cx="76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Рисунок 38" descr="cveta-10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13" y="5357813"/>
            <a:ext cx="76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Рисунок 39" descr="cveta-10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5072063"/>
            <a:ext cx="76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Рисунок 40" descr="cveta-10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1191">
            <a:off x="214313" y="6200775"/>
            <a:ext cx="76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Рисунок 41" descr="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5143500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Рисунок 42" descr="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75" y="6215063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Рисунок 43" descr="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0" y="6067425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Рисунок 44" descr="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25" y="6067425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Рисунок 46" descr="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3" y="5357813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Рисунок 45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857625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Рисунок 50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886662">
            <a:off x="2647157" y="4702969"/>
            <a:ext cx="660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zqofkqexngahigvklwhf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786058"/>
            <a:ext cx="6579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Звітують</a:t>
            </a:r>
            <a:r>
              <a:rPr lang="uk-UA" sz="54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 синоптики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2" y="0"/>
            <a:ext cx="915254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285860"/>
            <a:ext cx="7477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0066"/>
                </a:solidFill>
              </a:rPr>
              <a:t>Якщо бджоли вилітають вранці-рано –</a:t>
            </a:r>
          </a:p>
          <a:p>
            <a:r>
              <a:rPr lang="uk-UA" sz="3200" b="1" i="1" dirty="0" smtClean="0">
                <a:solidFill>
                  <a:srgbClr val="FF0066"/>
                </a:solidFill>
              </a:rPr>
              <a:t>на ясну погоду.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571744"/>
            <a:ext cx="7382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FF00"/>
                </a:solidFill>
              </a:rPr>
              <a:t>Бджоли скупчилися на стінках вулика –</a:t>
            </a:r>
          </a:p>
          <a:p>
            <a:r>
              <a:rPr lang="uk-UA" sz="3200" b="1" i="1" dirty="0" smtClean="0">
                <a:solidFill>
                  <a:srgbClr val="00FF00"/>
                </a:solidFill>
              </a:rPr>
              <a:t>на велику спеку.</a:t>
            </a:r>
            <a:endParaRPr lang="ru-RU" sz="3200" b="1" i="1" dirty="0">
              <a:solidFill>
                <a:srgbClr val="00FF00"/>
              </a:solidFill>
            </a:endParaRPr>
          </a:p>
        </p:txBody>
      </p:sp>
      <p:pic>
        <p:nvPicPr>
          <p:cNvPr id="15362" name="Picture 2" descr="C:\Users\Администратор\Desktop\бджоли\5_html_m3ba729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2216349" cy="22986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3857628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Якщо влітку мало дощів,</a:t>
            </a:r>
          </a:p>
          <a:p>
            <a:r>
              <a:rPr lang="uk-UA" sz="3200" b="1" i="1" dirty="0" smtClean="0">
                <a:solidFill>
                  <a:srgbClr val="FF0000"/>
                </a:solidFill>
              </a:rPr>
              <a:t>буде багато меду.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286388"/>
            <a:ext cx="700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Ранній виліт бджіл – на ранню весну.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zqofkqexngahigvklwhf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786058"/>
            <a:ext cx="6345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Звітують</a:t>
            </a:r>
            <a:r>
              <a:rPr lang="uk-UA" sz="54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 пошуковці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3200" b="1" dirty="0" smtClean="0"/>
              <a:t>Вилетіла з вулика бджілка. Літає над пасікою й дослухається. Чує, десь далеко-далеко дзвенять голосні дзвіночки. Летить бджілка на музику дзвіночків. Прилітає до лісу. А то дзвонять квітки конвалії. Кожна квітка — маленький срібний дзвіночок. Усередині золотий молоточок. Б'є молоточок по сріблу — лунає дзвін, аж до пасіки лине. Ото так конвалія кличе бджілку. Прилітає бджілка, збирає з квітки пилок та й каже:</a:t>
            </a:r>
            <a:br>
              <a:rPr lang="ru-RU" sz="3200" b="1" dirty="0" smtClean="0"/>
            </a:br>
            <a:r>
              <a:rPr lang="ru-RU" sz="3200" b="1" dirty="0" smtClean="0"/>
              <a:t>— Дякую, квітко...</a:t>
            </a:r>
            <a:br>
              <a:rPr lang="ru-RU" sz="3200" b="1" dirty="0" smtClean="0"/>
            </a:br>
            <a:r>
              <a:rPr lang="ru-RU" sz="3200" b="1" dirty="0" smtClean="0"/>
              <a:t>А квітка мовчить. Вона лише зніяковіло опускає голівку. </a:t>
            </a:r>
          </a:p>
          <a:p>
            <a:pPr algn="r"/>
            <a:r>
              <a:rPr lang="uk-UA" sz="3200" b="1" dirty="0" smtClean="0"/>
              <a:t>В. Сухомлинський</a:t>
            </a:r>
            <a:endParaRPr lang="ru-RU" sz="2800" b="1" dirty="0"/>
          </a:p>
        </p:txBody>
      </p:sp>
      <p:pic>
        <p:nvPicPr>
          <p:cNvPr id="11266" name="Picture 2" descr="http://2.bp.blogspot.com/_Fw6-ZsOB5e8/SXiMCut1hdI/AAAAAAAAAB8/ZX6sX8hjBJw/s320/L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506947"/>
            <a:ext cx="1619240" cy="135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786454"/>
            <a:ext cx="914401" cy="7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бджоли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5377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Що символізує бджола</a:t>
            </a:r>
            <a:endParaRPr lang="ru-RU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067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3200" b="1" dirty="0" smtClean="0"/>
          </a:p>
          <a:p>
            <a:pPr algn="just"/>
            <a:r>
              <a:rPr lang="ru-RU" sz="3200" b="1" dirty="0" smtClean="0"/>
              <a:t>   Бджола - надзвичайно багатогранний символ.</a:t>
            </a:r>
          </a:p>
          <a:p>
            <a:pPr algn="just"/>
            <a:r>
              <a:rPr lang="ru-RU" sz="3200" b="1" dirty="0" smtClean="0"/>
              <a:t>  Вона уособлює мудрість, родючість, </a:t>
            </a:r>
          </a:p>
          <a:p>
            <a:pPr algn="just"/>
            <a:r>
              <a:rPr lang="ru-RU" sz="3200" b="1" dirty="0" smtClean="0"/>
              <a:t>  працьовитість, ощадливість, порядок та чистоту. 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49154" name="Picture 2" descr="C:\Users\Администратор\Desktop\бджоли\0_20eaf_76ec10f5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4619657" cy="346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5" name="Picture 3" descr="C:\Users\Администратор\Desktop\бджоли\tumblr_mknfowyNgm1ryfiva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805238" cy="2709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6737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dirty="0" smtClean="0"/>
              <a:t>Як використовували бджолу</a:t>
            </a:r>
          </a:p>
          <a:p>
            <a:pPr algn="ctr"/>
            <a:r>
              <a:rPr lang="uk-UA" sz="4000" b="1" i="1" dirty="0" smtClean="0"/>
              <a:t>у символіці</a:t>
            </a:r>
            <a:endParaRPr lang="ru-RU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85926"/>
            <a:ext cx="60783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3200" b="1" dirty="0" smtClean="0"/>
              <a:t>Єгиптяни використовували</a:t>
            </a:r>
          </a:p>
          <a:p>
            <a:pPr algn="just"/>
            <a:r>
              <a:rPr lang="uk-UA" sz="3200" b="1" dirty="0" smtClean="0"/>
              <a:t> бджолу як символ царської</a:t>
            </a:r>
          </a:p>
          <a:p>
            <a:pPr algn="just"/>
            <a:r>
              <a:rPr lang="uk-UA" sz="3200" b="1" dirty="0" smtClean="0"/>
              <a:t>влади ще в 3000 році до нашої</a:t>
            </a:r>
          </a:p>
          <a:p>
            <a:pPr algn="just"/>
            <a:r>
              <a:rPr lang="uk-UA" sz="3200" b="1" dirty="0" smtClean="0"/>
              <a:t>ери. Наполеон був великим </a:t>
            </a:r>
          </a:p>
          <a:p>
            <a:pPr algn="just"/>
            <a:r>
              <a:rPr lang="uk-UA" sz="3200" b="1" dirty="0" smtClean="0"/>
              <a:t>шанувальником єгипетської</a:t>
            </a:r>
          </a:p>
          <a:p>
            <a:pPr algn="just"/>
            <a:r>
              <a:rPr lang="uk-UA" sz="3200" b="1" dirty="0" smtClean="0"/>
              <a:t>історії. Французький імператор</a:t>
            </a:r>
          </a:p>
          <a:p>
            <a:pPr algn="just"/>
            <a:r>
              <a:rPr lang="uk-UA" sz="3200" b="1" dirty="0" smtClean="0"/>
              <a:t>зробив бджолу своїм гербом,</a:t>
            </a:r>
          </a:p>
          <a:p>
            <a:pPr algn="just"/>
            <a:r>
              <a:rPr lang="uk-UA" sz="3200" b="1" dirty="0" smtClean="0"/>
              <a:t>пояснюючи це її працелюбністю.</a:t>
            </a:r>
          </a:p>
          <a:p>
            <a:endParaRPr lang="uk-UA" sz="2800" b="1" dirty="0" smtClean="0"/>
          </a:p>
          <a:p>
            <a:endParaRPr lang="ru-RU" sz="2800" b="1" dirty="0"/>
          </a:p>
        </p:txBody>
      </p:sp>
      <p:pic>
        <p:nvPicPr>
          <p:cNvPr id="47106" name="Picture 2" descr="C:\Users\Администратор\Desktop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885" y="3857628"/>
            <a:ext cx="2525592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 descr="C:\Users\Администратор\Desktop\beekeepingancientegypt_pabas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3065019" cy="228470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zqofkqexngahigvklwhf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428868"/>
            <a:ext cx="5578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Слово художникам</a:t>
            </a:r>
          </a:p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itchFamily="66" charset="0"/>
              </a:rPr>
              <a:t>і фотографам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pic>
        <p:nvPicPr>
          <p:cNvPr id="96258" name="Picture 2" descr="C:\Users\Администратор\Desktop\проект Як бджоли готуються до зими\DSC0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71678"/>
            <a:ext cx="4000528" cy="3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0" name="Picture 4" descr="C:\Users\Администратор\Desktop\проект Як бджоли готуються до зими\DSC0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73" y="0"/>
            <a:ext cx="381002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1" name="Picture 5" descr="C:\Users\Администратор\Desktop\проект Як бджоли готуються до зими\DSC0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794"/>
            <a:ext cx="352381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2" name="Picture 6" descr="C:\Users\Администратор\Desktop\проект Як бджоли готуються до зими\DSC00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2643206" cy="3524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4" name="Picture 8" descr="C:\Users\Администратор\Desktop\проект Як бджоли готуються до зими\DSC00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429000"/>
            <a:ext cx="2428874" cy="3238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проект Як бджоли готуються до зими\DSC0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786214" cy="2839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7282" name="Picture 2" descr="C:\Users\Администратор\Desktop\проект Як бджоли готуються до зими\DSC0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8604"/>
            <a:ext cx="4446998" cy="5929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0" y="4868863"/>
            <a:ext cx="9144000" cy="1989137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4" name="Группа 94"/>
          <p:cNvGrpSpPr>
            <a:grpSpLocks/>
          </p:cNvGrpSpPr>
          <p:nvPr/>
        </p:nvGrpSpPr>
        <p:grpSpPr bwMode="auto">
          <a:xfrm>
            <a:off x="8388350" y="5589588"/>
            <a:ext cx="755650" cy="503237"/>
            <a:chOff x="3451433" y="2533423"/>
            <a:chExt cx="2564605" cy="2516300"/>
          </a:xfrm>
        </p:grpSpPr>
        <p:sp>
          <p:nvSpPr>
            <p:cNvPr id="25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46" name="Полилиния 4"/>
          <p:cNvSpPr/>
          <p:nvPr/>
        </p:nvSpPr>
        <p:spPr>
          <a:xfrm>
            <a:off x="0" y="4986338"/>
            <a:ext cx="9144000" cy="204311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" name="Группа 6"/>
          <p:cNvGrpSpPr>
            <a:grpSpLocks/>
          </p:cNvGrpSpPr>
          <p:nvPr/>
        </p:nvGrpSpPr>
        <p:grpSpPr bwMode="auto">
          <a:xfrm>
            <a:off x="2268538" y="6021388"/>
            <a:ext cx="1079500" cy="674687"/>
            <a:chOff x="3451433" y="2533423"/>
            <a:chExt cx="2564605" cy="2516300"/>
          </a:xfrm>
        </p:grpSpPr>
        <p:sp>
          <p:nvSpPr>
            <p:cNvPr id="48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9" name="Полилиния 5"/>
          <p:cNvSpPr/>
          <p:nvPr/>
        </p:nvSpPr>
        <p:spPr>
          <a:xfrm flipH="1">
            <a:off x="0" y="5589588"/>
            <a:ext cx="9144000" cy="143986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0" name="Группа 28"/>
          <p:cNvGrpSpPr>
            <a:grpSpLocks/>
          </p:cNvGrpSpPr>
          <p:nvPr/>
        </p:nvGrpSpPr>
        <p:grpSpPr bwMode="auto">
          <a:xfrm>
            <a:off x="5940425" y="6092825"/>
            <a:ext cx="647700" cy="504825"/>
            <a:chOff x="3451433" y="2533423"/>
            <a:chExt cx="2564605" cy="2516300"/>
          </a:xfrm>
        </p:grpSpPr>
        <p:sp>
          <p:nvSpPr>
            <p:cNvPr id="71" name="Полилиния 70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Полилиния 74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Полилиния 75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" name="Группа 50"/>
          <p:cNvGrpSpPr>
            <a:grpSpLocks/>
          </p:cNvGrpSpPr>
          <p:nvPr/>
        </p:nvGrpSpPr>
        <p:grpSpPr bwMode="auto">
          <a:xfrm rot="9793042">
            <a:off x="85725" y="5507038"/>
            <a:ext cx="1041400" cy="746125"/>
            <a:chOff x="3451433" y="2533423"/>
            <a:chExt cx="2564605" cy="2516300"/>
          </a:xfrm>
        </p:grpSpPr>
        <p:sp>
          <p:nvSpPr>
            <p:cNvPr id="93" name="Полилиния 92"/>
            <p:cNvSpPr/>
            <p:nvPr/>
          </p:nvSpPr>
          <p:spPr>
            <a:xfrm rot="1952823">
              <a:off x="5252764" y="3984663"/>
              <a:ext cx="817076" cy="25698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5281064" y="3401202"/>
              <a:ext cx="711522" cy="62640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852816" y="2646721"/>
              <a:ext cx="488681" cy="86196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Полилиния 95"/>
            <p:cNvSpPr/>
            <p:nvPr/>
          </p:nvSpPr>
          <p:spPr>
            <a:xfrm rot="1952823">
              <a:off x="5060335" y="3068582"/>
              <a:ext cx="445678" cy="53538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7" name="Полилиния 96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4040092" y="2684242"/>
              <a:ext cx="1024278" cy="59962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978129" y="4333533"/>
              <a:ext cx="953908" cy="4122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607332" y="3315298"/>
              <a:ext cx="1020368" cy="33729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3683612" y="3572954"/>
              <a:ext cx="680246" cy="84055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3480612" y="3409504"/>
              <a:ext cx="1063373" cy="49255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3957575" y="3880183"/>
              <a:ext cx="512138" cy="81913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967026" y="3837069"/>
              <a:ext cx="516049" cy="93156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4192027" y="4054450"/>
              <a:ext cx="461316" cy="1001164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4497170" y="4135212"/>
              <a:ext cx="523867" cy="89944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5344250" y="2801455"/>
              <a:ext cx="277573" cy="90479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5350758" y="3061150"/>
              <a:ext cx="457408" cy="73347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5029520" y="4253863"/>
              <a:ext cx="953908" cy="40153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872457" y="4262083"/>
              <a:ext cx="731070" cy="7281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4276969" y="4044049"/>
              <a:ext cx="410492" cy="6852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4" name="Группа 72"/>
          <p:cNvGrpSpPr>
            <a:grpSpLocks/>
          </p:cNvGrpSpPr>
          <p:nvPr/>
        </p:nvGrpSpPr>
        <p:grpSpPr bwMode="auto">
          <a:xfrm rot="9793042">
            <a:off x="4262438" y="6300788"/>
            <a:ext cx="741362" cy="460375"/>
            <a:chOff x="3451433" y="2533423"/>
            <a:chExt cx="2564605" cy="2516300"/>
          </a:xfrm>
        </p:grpSpPr>
        <p:sp>
          <p:nvSpPr>
            <p:cNvPr id="115" name="Полилиния 114"/>
            <p:cNvSpPr/>
            <p:nvPr/>
          </p:nvSpPr>
          <p:spPr>
            <a:xfrm rot="1952823">
              <a:off x="5212375" y="4093324"/>
              <a:ext cx="818256" cy="25162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5217975" y="3354399"/>
              <a:ext cx="713916" cy="6247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Полилиния 116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Полилиния 117"/>
            <p:cNvSpPr/>
            <p:nvPr/>
          </p:nvSpPr>
          <p:spPr>
            <a:xfrm rot="1952823">
              <a:off x="5060006" y="3176638"/>
              <a:ext cx="444826" cy="52928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Полилиния 11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Полилиния 119"/>
            <p:cNvSpPr/>
            <p:nvPr/>
          </p:nvSpPr>
          <p:spPr>
            <a:xfrm rot="1952823">
              <a:off x="3968302" y="2768165"/>
              <a:ext cx="1021449" cy="5987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1" name="Полилиния 120"/>
            <p:cNvSpPr/>
            <p:nvPr/>
          </p:nvSpPr>
          <p:spPr>
            <a:xfrm rot="1952823">
              <a:off x="4910719" y="4285033"/>
              <a:ext cx="955549" cy="41649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2" name="Полилиния 121"/>
            <p:cNvSpPr/>
            <p:nvPr/>
          </p:nvSpPr>
          <p:spPr>
            <a:xfrm rot="1952823">
              <a:off x="4566376" y="4329408"/>
              <a:ext cx="648016" cy="85901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Полилиния 122"/>
            <p:cNvSpPr/>
            <p:nvPr/>
          </p:nvSpPr>
          <p:spPr>
            <a:xfrm rot="1952823">
              <a:off x="3497105" y="3353506"/>
              <a:ext cx="1021449" cy="3384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Полилиния 123"/>
            <p:cNvSpPr/>
            <p:nvPr/>
          </p:nvSpPr>
          <p:spPr>
            <a:xfrm rot="1952823">
              <a:off x="3626747" y="3499234"/>
              <a:ext cx="680966" cy="83298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Полилиния 124"/>
            <p:cNvSpPr/>
            <p:nvPr/>
          </p:nvSpPr>
          <p:spPr>
            <a:xfrm rot="1952823">
              <a:off x="3404453" y="3495496"/>
              <a:ext cx="1065383" cy="4945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Полилиния 125"/>
            <p:cNvSpPr/>
            <p:nvPr/>
          </p:nvSpPr>
          <p:spPr>
            <a:xfrm rot="1952823">
              <a:off x="3934571" y="3858729"/>
              <a:ext cx="510723" cy="81562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7" name="Полилиния 126"/>
            <p:cNvSpPr/>
            <p:nvPr/>
          </p:nvSpPr>
          <p:spPr>
            <a:xfrm rot="1952823">
              <a:off x="3910878" y="3987198"/>
              <a:ext cx="516216" cy="9284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8" name="Полилиния 127"/>
            <p:cNvSpPr/>
            <p:nvPr/>
          </p:nvSpPr>
          <p:spPr>
            <a:xfrm rot="1952823">
              <a:off x="4163709" y="3969447"/>
              <a:ext cx="461300" cy="100652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Полилиния 128"/>
            <p:cNvSpPr/>
            <p:nvPr/>
          </p:nvSpPr>
          <p:spPr>
            <a:xfrm rot="1952823">
              <a:off x="4459912" y="4160228"/>
              <a:ext cx="527200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Полилиния 129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Полилиния 130"/>
            <p:cNvSpPr/>
            <p:nvPr/>
          </p:nvSpPr>
          <p:spPr>
            <a:xfrm rot="1952823">
              <a:off x="5237418" y="3106601"/>
              <a:ext cx="461300" cy="73753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Полилиния 131"/>
            <p:cNvSpPr/>
            <p:nvPr/>
          </p:nvSpPr>
          <p:spPr>
            <a:xfrm rot="1952823">
              <a:off x="5041128" y="4212155"/>
              <a:ext cx="961039" cy="39913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3" name="Полилиния 132"/>
            <p:cNvSpPr/>
            <p:nvPr/>
          </p:nvSpPr>
          <p:spPr>
            <a:xfrm rot="1952823">
              <a:off x="4814365" y="4246799"/>
              <a:ext cx="730389" cy="72885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4" name="Полилиния 133"/>
            <p:cNvSpPr/>
            <p:nvPr/>
          </p:nvSpPr>
          <p:spPr>
            <a:xfrm rot="1952823">
              <a:off x="4232820" y="4182847"/>
              <a:ext cx="411876" cy="68547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6" name="Группа 116"/>
          <p:cNvGrpSpPr>
            <a:grpSpLocks/>
          </p:cNvGrpSpPr>
          <p:nvPr/>
        </p:nvGrpSpPr>
        <p:grpSpPr bwMode="auto">
          <a:xfrm>
            <a:off x="5072066" y="5214950"/>
            <a:ext cx="579434" cy="735000"/>
            <a:chOff x="3451433" y="2533423"/>
            <a:chExt cx="2564605" cy="2516300"/>
          </a:xfrm>
        </p:grpSpPr>
        <p:sp>
          <p:nvSpPr>
            <p:cNvPr id="137" name="Полилиния 136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Полилиния 137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9" name="Полилиния 138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0" name="Полилиния 139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Полилиния 14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Полилиния 141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Полилиния 142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Полилиния 143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5" name="Полилиния 144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6" name="Полилиния 145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Полилиния 146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Полилиния 147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Полилиния 148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Полилиния 149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1" name="Полилиния 150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2" name="Полилиния 151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Полилиния 152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Полилиния 153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Полилиния 154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Полилиния 155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58" name="Группа 175"/>
          <p:cNvGrpSpPr>
            <a:grpSpLocks/>
          </p:cNvGrpSpPr>
          <p:nvPr/>
        </p:nvGrpSpPr>
        <p:grpSpPr bwMode="auto">
          <a:xfrm>
            <a:off x="6927850" y="5413375"/>
            <a:ext cx="2216150" cy="1444625"/>
            <a:chOff x="673184" y="2821500"/>
            <a:chExt cx="2215830" cy="1444187"/>
          </a:xfrm>
        </p:grpSpPr>
        <p:sp>
          <p:nvSpPr>
            <p:cNvPr id="159" name="Полилиния 158"/>
            <p:cNvSpPr/>
            <p:nvPr/>
          </p:nvSpPr>
          <p:spPr>
            <a:xfrm rot="1630839">
              <a:off x="946195" y="3092881"/>
              <a:ext cx="1942819" cy="906187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216025 w 2304259"/>
                <a:gd name="connsiteY0" fmla="*/ 432048 h 1306235"/>
                <a:gd name="connsiteX1" fmla="*/ 432049 w 2304259"/>
                <a:gd name="connsiteY1" fmla="*/ 154104 h 1306235"/>
                <a:gd name="connsiteX2" fmla="*/ 1512169 w 2304259"/>
                <a:gd name="connsiteY2" fmla="*/ 154104 h 1306235"/>
                <a:gd name="connsiteX3" fmla="*/ 2304257 w 2304259"/>
                <a:gd name="connsiteY3" fmla="*/ 874183 h 1306235"/>
                <a:gd name="connsiteX4" fmla="*/ 1484011 w 2304259"/>
                <a:gd name="connsiteY4" fmla="*/ 1242073 h 1306235"/>
                <a:gd name="connsiteX5" fmla="*/ 972109 w 2304259"/>
                <a:gd name="connsiteY5" fmla="*/ 1306235 h 1306235"/>
                <a:gd name="connsiteX6" fmla="*/ 460206 w 2304259"/>
                <a:gd name="connsiteY6" fmla="*/ 1242073 h 1306235"/>
                <a:gd name="connsiteX7" fmla="*/ 1 w 2304259"/>
                <a:gd name="connsiteY7" fmla="*/ 802175 h 1306235"/>
                <a:gd name="connsiteX8" fmla="*/ 216025 w 2304259"/>
                <a:gd name="connsiteY8" fmla="*/ 432048 h 1306235"/>
                <a:gd name="connsiteX0" fmla="*/ 216025 w 2304259"/>
                <a:gd name="connsiteY0" fmla="*/ 351633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216025 w 2304259"/>
                <a:gd name="connsiteY7" fmla="*/ 351633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423640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423640 h 1225820"/>
                <a:gd name="connsiteX0" fmla="*/ 504057 w 2304259"/>
                <a:gd name="connsiteY0" fmla="*/ 108012 h 910192"/>
                <a:gd name="connsiteX1" fmla="*/ 1584177 w 2304259"/>
                <a:gd name="connsiteY1" fmla="*/ 180020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08012 h 910192"/>
                <a:gd name="connsiteX1" fmla="*/ 1584177 w 2304259"/>
                <a:gd name="connsiteY1" fmla="*/ 108012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92707 h 994887"/>
                <a:gd name="connsiteX1" fmla="*/ 1584177 w 2304259"/>
                <a:gd name="connsiteY1" fmla="*/ 192707 h 994887"/>
                <a:gd name="connsiteX2" fmla="*/ 2304257 w 2304259"/>
                <a:gd name="connsiteY2" fmla="*/ 562835 h 994887"/>
                <a:gd name="connsiteX3" fmla="*/ 1484011 w 2304259"/>
                <a:gd name="connsiteY3" fmla="*/ 930725 h 994887"/>
                <a:gd name="connsiteX4" fmla="*/ 972109 w 2304259"/>
                <a:gd name="connsiteY4" fmla="*/ 994887 h 994887"/>
                <a:gd name="connsiteX5" fmla="*/ 460206 w 2304259"/>
                <a:gd name="connsiteY5" fmla="*/ 930725 h 994887"/>
                <a:gd name="connsiteX6" fmla="*/ 1 w 2304259"/>
                <a:gd name="connsiteY6" fmla="*/ 490827 h 994887"/>
                <a:gd name="connsiteX7" fmla="*/ 504057 w 2304259"/>
                <a:gd name="connsiteY7" fmla="*/ 192707 h 994887"/>
                <a:gd name="connsiteX0" fmla="*/ 504057 w 2304259"/>
                <a:gd name="connsiteY0" fmla="*/ 194010 h 996190"/>
                <a:gd name="connsiteX1" fmla="*/ 1584177 w 2304259"/>
                <a:gd name="connsiteY1" fmla="*/ 194010 h 996190"/>
                <a:gd name="connsiteX2" fmla="*/ 2304257 w 2304259"/>
                <a:gd name="connsiteY2" fmla="*/ 564138 h 996190"/>
                <a:gd name="connsiteX3" fmla="*/ 1484011 w 2304259"/>
                <a:gd name="connsiteY3" fmla="*/ 932028 h 996190"/>
                <a:gd name="connsiteX4" fmla="*/ 972109 w 2304259"/>
                <a:gd name="connsiteY4" fmla="*/ 996190 h 996190"/>
                <a:gd name="connsiteX5" fmla="*/ 460206 w 2304259"/>
                <a:gd name="connsiteY5" fmla="*/ 932028 h 996190"/>
                <a:gd name="connsiteX6" fmla="*/ 1 w 2304259"/>
                <a:gd name="connsiteY6" fmla="*/ 492130 h 996190"/>
                <a:gd name="connsiteX7" fmla="*/ 504057 w 2304259"/>
                <a:gd name="connsiteY7" fmla="*/ 194010 h 996190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7"/>
                <a:gd name="connsiteY0" fmla="*/ 194009 h 996189"/>
                <a:gd name="connsiteX1" fmla="*/ 1656185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4009 h 996189"/>
                <a:gd name="connsiteX1" fmla="*/ 1728193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480739 h 1138902"/>
                <a:gd name="connsiteX7" fmla="*/ 504057 w 2304257"/>
                <a:gd name="connsiteY7" fmla="*/ 192707 h 1138902"/>
                <a:gd name="connsiteX0" fmla="*/ 524562 w 2324762"/>
                <a:gd name="connsiteY0" fmla="*/ 192707 h 1138902"/>
                <a:gd name="connsiteX1" fmla="*/ 1748698 w 2324762"/>
                <a:gd name="connsiteY1" fmla="*/ 336723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414945 w 2215145"/>
                <a:gd name="connsiteY0" fmla="*/ 192707 h 1138902"/>
                <a:gd name="connsiteX1" fmla="*/ 1711089 w 2215145"/>
                <a:gd name="connsiteY1" fmla="*/ 264715 h 1138902"/>
                <a:gd name="connsiteX2" fmla="*/ 2215145 w 2215145"/>
                <a:gd name="connsiteY2" fmla="*/ 706850 h 1138902"/>
                <a:gd name="connsiteX3" fmla="*/ 1394899 w 2215145"/>
                <a:gd name="connsiteY3" fmla="*/ 1074740 h 1138902"/>
                <a:gd name="connsiteX4" fmla="*/ 882997 w 2215145"/>
                <a:gd name="connsiteY4" fmla="*/ 1138902 h 1138902"/>
                <a:gd name="connsiteX5" fmla="*/ 371094 w 2215145"/>
                <a:gd name="connsiteY5" fmla="*/ 1074740 h 1138902"/>
                <a:gd name="connsiteX6" fmla="*/ 52833 w 2215145"/>
                <a:gd name="connsiteY6" fmla="*/ 576047 h 1138902"/>
                <a:gd name="connsiteX7" fmla="*/ 414945 w 2215145"/>
                <a:gd name="connsiteY7" fmla="*/ 192707 h 1138902"/>
                <a:gd name="connsiteX0" fmla="*/ 659740 w 2459940"/>
                <a:gd name="connsiteY0" fmla="*/ 192707 h 1138902"/>
                <a:gd name="connsiteX1" fmla="*/ 1955884 w 2459940"/>
                <a:gd name="connsiteY1" fmla="*/ 264715 h 1138902"/>
                <a:gd name="connsiteX2" fmla="*/ 2459940 w 2459940"/>
                <a:gd name="connsiteY2" fmla="*/ 706850 h 1138902"/>
                <a:gd name="connsiteX3" fmla="*/ 1639694 w 2459940"/>
                <a:gd name="connsiteY3" fmla="*/ 1074740 h 1138902"/>
                <a:gd name="connsiteX4" fmla="*/ 1127792 w 2459940"/>
                <a:gd name="connsiteY4" fmla="*/ 1138902 h 1138902"/>
                <a:gd name="connsiteX5" fmla="*/ 615889 w 2459940"/>
                <a:gd name="connsiteY5" fmla="*/ 1074740 h 1138902"/>
                <a:gd name="connsiteX6" fmla="*/ 297628 w 2459940"/>
                <a:gd name="connsiteY6" fmla="*/ 576047 h 1138902"/>
                <a:gd name="connsiteX7" fmla="*/ 659740 w 2459940"/>
                <a:gd name="connsiteY7" fmla="*/ 192707 h 1138902"/>
                <a:gd name="connsiteX0" fmla="*/ 659740 w 2459940"/>
                <a:gd name="connsiteY0" fmla="*/ 192707 h 1140872"/>
                <a:gd name="connsiteX1" fmla="*/ 1955884 w 2459940"/>
                <a:gd name="connsiteY1" fmla="*/ 264715 h 1140872"/>
                <a:gd name="connsiteX2" fmla="*/ 2459940 w 2459940"/>
                <a:gd name="connsiteY2" fmla="*/ 706850 h 1140872"/>
                <a:gd name="connsiteX3" fmla="*/ 1895759 w 2459940"/>
                <a:gd name="connsiteY3" fmla="*/ 1086551 h 1140872"/>
                <a:gd name="connsiteX4" fmla="*/ 1127792 w 2459940"/>
                <a:gd name="connsiteY4" fmla="*/ 1138902 h 1140872"/>
                <a:gd name="connsiteX5" fmla="*/ 615889 w 2459940"/>
                <a:gd name="connsiteY5" fmla="*/ 1074740 h 1140872"/>
                <a:gd name="connsiteX6" fmla="*/ 297628 w 2459940"/>
                <a:gd name="connsiteY6" fmla="*/ 576047 h 1140872"/>
                <a:gd name="connsiteX7" fmla="*/ 659740 w 2459940"/>
                <a:gd name="connsiteY7" fmla="*/ 192707 h 1140872"/>
                <a:gd name="connsiteX0" fmla="*/ 659740 w 2464329"/>
                <a:gd name="connsiteY0" fmla="*/ 192707 h 1140871"/>
                <a:gd name="connsiteX1" fmla="*/ 1955884 w 2464329"/>
                <a:gd name="connsiteY1" fmla="*/ 264715 h 1140871"/>
                <a:gd name="connsiteX2" fmla="*/ 2464329 w 2464329"/>
                <a:gd name="connsiteY2" fmla="*/ 796405 h 1140871"/>
                <a:gd name="connsiteX3" fmla="*/ 1895759 w 2464329"/>
                <a:gd name="connsiteY3" fmla="*/ 1086551 h 1140871"/>
                <a:gd name="connsiteX4" fmla="*/ 1127792 w 2464329"/>
                <a:gd name="connsiteY4" fmla="*/ 1138902 h 1140871"/>
                <a:gd name="connsiteX5" fmla="*/ 615889 w 2464329"/>
                <a:gd name="connsiteY5" fmla="*/ 1074740 h 1140871"/>
                <a:gd name="connsiteX6" fmla="*/ 297628 w 2464329"/>
                <a:gd name="connsiteY6" fmla="*/ 576047 h 1140871"/>
                <a:gd name="connsiteX7" fmla="*/ 659740 w 2464329"/>
                <a:gd name="connsiteY7" fmla="*/ 192707 h 11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4329" h="1140871">
                  <a:moveTo>
                    <a:pt x="659740" y="192707"/>
                  </a:moveTo>
                  <a:cubicBezTo>
                    <a:pt x="1167954" y="0"/>
                    <a:pt x="1645739" y="70705"/>
                    <a:pt x="1955884" y="264715"/>
                  </a:cubicBezTo>
                  <a:cubicBezTo>
                    <a:pt x="2320931" y="514115"/>
                    <a:pt x="2187197" y="548688"/>
                    <a:pt x="2464329" y="796405"/>
                  </a:cubicBezTo>
                  <a:cubicBezTo>
                    <a:pt x="2193999" y="956071"/>
                    <a:pt x="2266853" y="987696"/>
                    <a:pt x="1895759" y="1086551"/>
                  </a:cubicBezTo>
                  <a:cubicBezTo>
                    <a:pt x="1737488" y="1128713"/>
                    <a:pt x="1341104" y="1140871"/>
                    <a:pt x="1127792" y="1138902"/>
                  </a:cubicBezTo>
                  <a:cubicBezTo>
                    <a:pt x="914480" y="1136934"/>
                    <a:pt x="774160" y="1116902"/>
                    <a:pt x="615889" y="1074740"/>
                  </a:cubicBezTo>
                  <a:cubicBezTo>
                    <a:pt x="244795" y="975884"/>
                    <a:pt x="0" y="878335"/>
                    <a:pt x="297628" y="576047"/>
                  </a:cubicBezTo>
                  <a:cubicBezTo>
                    <a:pt x="297628" y="504039"/>
                    <a:pt x="267007" y="343140"/>
                    <a:pt x="659740" y="192707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6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673184" y="2821500"/>
              <a:ext cx="1738062" cy="1444187"/>
            </a:xfrm>
            <a:custGeom>
              <a:avLst/>
              <a:gdLst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781050 w 911903"/>
                <a:gd name="connsiteY10" fmla="*/ 180975 h 371475"/>
                <a:gd name="connsiteX11" fmla="*/ 819150 w 911903"/>
                <a:gd name="connsiteY11" fmla="*/ 209550 h 371475"/>
                <a:gd name="connsiteX12" fmla="*/ 857250 w 911903"/>
                <a:gd name="connsiteY12" fmla="*/ 228600 h 371475"/>
                <a:gd name="connsiteX13" fmla="*/ 885825 w 911903"/>
                <a:gd name="connsiteY13" fmla="*/ 247650 h 371475"/>
                <a:gd name="connsiteX14" fmla="*/ 904875 w 911903"/>
                <a:gd name="connsiteY14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781050 w 911903"/>
                <a:gd name="connsiteY10" fmla="*/ 180975 h 371475"/>
                <a:gd name="connsiteX11" fmla="*/ 857250 w 911903"/>
                <a:gd name="connsiteY11" fmla="*/ 228600 h 371475"/>
                <a:gd name="connsiteX12" fmla="*/ 885825 w 911903"/>
                <a:gd name="connsiteY12" fmla="*/ 247650 h 371475"/>
                <a:gd name="connsiteX13" fmla="*/ 904875 w 911903"/>
                <a:gd name="connsiteY13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742950 w 911903"/>
                <a:gd name="connsiteY9" fmla="*/ 161925 h 371475"/>
                <a:gd name="connsiteX10" fmla="*/ 857250 w 911903"/>
                <a:gd name="connsiteY10" fmla="*/ 228600 h 371475"/>
                <a:gd name="connsiteX11" fmla="*/ 885825 w 911903"/>
                <a:gd name="connsiteY11" fmla="*/ 247650 h 371475"/>
                <a:gd name="connsiteX12" fmla="*/ 904875 w 911903"/>
                <a:gd name="connsiteY12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542925 w 911903"/>
                <a:gd name="connsiteY7" fmla="*/ 123825 h 371475"/>
                <a:gd name="connsiteX8" fmla="*/ 685800 w 911903"/>
                <a:gd name="connsiteY8" fmla="*/ 133350 h 371475"/>
                <a:gd name="connsiteX9" fmla="*/ 857250 w 911903"/>
                <a:gd name="connsiteY9" fmla="*/ 228600 h 371475"/>
                <a:gd name="connsiteX10" fmla="*/ 885825 w 911903"/>
                <a:gd name="connsiteY10" fmla="*/ 247650 h 371475"/>
                <a:gd name="connsiteX11" fmla="*/ 904875 w 911903"/>
                <a:gd name="connsiteY11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476250 w 911903"/>
                <a:gd name="connsiteY6" fmla="*/ 95250 h 371475"/>
                <a:gd name="connsiteX7" fmla="*/ 685800 w 911903"/>
                <a:gd name="connsiteY7" fmla="*/ 133350 h 371475"/>
                <a:gd name="connsiteX8" fmla="*/ 857250 w 911903"/>
                <a:gd name="connsiteY8" fmla="*/ 228600 h 371475"/>
                <a:gd name="connsiteX9" fmla="*/ 885825 w 911903"/>
                <a:gd name="connsiteY9" fmla="*/ 247650 h 371475"/>
                <a:gd name="connsiteX10" fmla="*/ 904875 w 911903"/>
                <a:gd name="connsiteY10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447675 w 911903"/>
                <a:gd name="connsiteY5" fmla="*/ 76200 h 371475"/>
                <a:gd name="connsiteX6" fmla="*/ 685800 w 911903"/>
                <a:gd name="connsiteY6" fmla="*/ 133350 h 371475"/>
                <a:gd name="connsiteX7" fmla="*/ 857250 w 911903"/>
                <a:gd name="connsiteY7" fmla="*/ 228600 h 371475"/>
                <a:gd name="connsiteX8" fmla="*/ 885825 w 911903"/>
                <a:gd name="connsiteY8" fmla="*/ 247650 h 371475"/>
                <a:gd name="connsiteX9" fmla="*/ 904875 w 911903"/>
                <a:gd name="connsiteY9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409575 w 911903"/>
                <a:gd name="connsiteY4" fmla="*/ 66675 h 371475"/>
                <a:gd name="connsiteX5" fmla="*/ 685800 w 911903"/>
                <a:gd name="connsiteY5" fmla="*/ 133350 h 371475"/>
                <a:gd name="connsiteX6" fmla="*/ 857250 w 911903"/>
                <a:gd name="connsiteY6" fmla="*/ 228600 h 371475"/>
                <a:gd name="connsiteX7" fmla="*/ 885825 w 911903"/>
                <a:gd name="connsiteY7" fmla="*/ 247650 h 371475"/>
                <a:gd name="connsiteX8" fmla="*/ 904875 w 911903"/>
                <a:gd name="connsiteY8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323850 w 911903"/>
                <a:gd name="connsiteY3" fmla="*/ 57150 h 371475"/>
                <a:gd name="connsiteX4" fmla="*/ 685800 w 911903"/>
                <a:gd name="connsiteY4" fmla="*/ 133350 h 371475"/>
                <a:gd name="connsiteX5" fmla="*/ 857250 w 911903"/>
                <a:gd name="connsiteY5" fmla="*/ 228600 h 371475"/>
                <a:gd name="connsiteX6" fmla="*/ 885825 w 911903"/>
                <a:gd name="connsiteY6" fmla="*/ 247650 h 371475"/>
                <a:gd name="connsiteX7" fmla="*/ 904875 w 911903"/>
                <a:gd name="connsiteY7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295275 w 911903"/>
                <a:gd name="connsiteY2" fmla="*/ 47625 h 371475"/>
                <a:gd name="connsiteX3" fmla="*/ 685800 w 911903"/>
                <a:gd name="connsiteY3" fmla="*/ 133350 h 371475"/>
                <a:gd name="connsiteX4" fmla="*/ 857250 w 911903"/>
                <a:gd name="connsiteY4" fmla="*/ 228600 h 371475"/>
                <a:gd name="connsiteX5" fmla="*/ 885825 w 911903"/>
                <a:gd name="connsiteY5" fmla="*/ 247650 h 371475"/>
                <a:gd name="connsiteX6" fmla="*/ 904875 w 911903"/>
                <a:gd name="connsiteY6" fmla="*/ 371475 h 371475"/>
                <a:gd name="connsiteX0" fmla="*/ 0 w 911903"/>
                <a:gd name="connsiteY0" fmla="*/ 0 h 371475"/>
                <a:gd name="connsiteX1" fmla="*/ 238125 w 911903"/>
                <a:gd name="connsiteY1" fmla="*/ 28575 h 371475"/>
                <a:gd name="connsiteX2" fmla="*/ 685800 w 911903"/>
                <a:gd name="connsiteY2" fmla="*/ 133350 h 371475"/>
                <a:gd name="connsiteX3" fmla="*/ 857250 w 911903"/>
                <a:gd name="connsiteY3" fmla="*/ 228600 h 371475"/>
                <a:gd name="connsiteX4" fmla="*/ 885825 w 911903"/>
                <a:gd name="connsiteY4" fmla="*/ 247650 h 371475"/>
                <a:gd name="connsiteX5" fmla="*/ 904875 w 911903"/>
                <a:gd name="connsiteY5" fmla="*/ 371475 h 371475"/>
                <a:gd name="connsiteX0" fmla="*/ 0 w 904875"/>
                <a:gd name="connsiteY0" fmla="*/ 0 h 371475"/>
                <a:gd name="connsiteX1" fmla="*/ 238125 w 904875"/>
                <a:gd name="connsiteY1" fmla="*/ 28575 h 371475"/>
                <a:gd name="connsiteX2" fmla="*/ 685800 w 904875"/>
                <a:gd name="connsiteY2" fmla="*/ 133350 h 371475"/>
                <a:gd name="connsiteX3" fmla="*/ 857250 w 904875"/>
                <a:gd name="connsiteY3" fmla="*/ 228600 h 371475"/>
                <a:gd name="connsiteX4" fmla="*/ 904875 w 904875"/>
                <a:gd name="connsiteY4" fmla="*/ 371475 h 371475"/>
                <a:gd name="connsiteX0" fmla="*/ 0 w 904875"/>
                <a:gd name="connsiteY0" fmla="*/ 0 h 371475"/>
                <a:gd name="connsiteX1" fmla="*/ 238125 w 904875"/>
                <a:gd name="connsiteY1" fmla="*/ 28575 h 371475"/>
                <a:gd name="connsiteX2" fmla="*/ 685800 w 904875"/>
                <a:gd name="connsiteY2" fmla="*/ 133350 h 371475"/>
                <a:gd name="connsiteX3" fmla="*/ 904875 w 904875"/>
                <a:gd name="connsiteY3" fmla="*/ 371475 h 371475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85800 w 1063402"/>
                <a:gd name="connsiteY2" fmla="*/ 133350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631353 w 1063402"/>
                <a:gd name="connsiteY2" fmla="*/ 209549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238125 w 1063402"/>
                <a:gd name="connsiteY1" fmla="*/ 28575 h 641598"/>
                <a:gd name="connsiteX2" fmla="*/ 703361 w 1063402"/>
                <a:gd name="connsiteY2" fmla="*/ 137541 h 641598"/>
                <a:gd name="connsiteX3" fmla="*/ 1063402 w 1063402"/>
                <a:gd name="connsiteY3" fmla="*/ 641598 h 641598"/>
                <a:gd name="connsiteX0" fmla="*/ 0 w 1063402"/>
                <a:gd name="connsiteY0" fmla="*/ 0 h 641598"/>
                <a:gd name="connsiteX1" fmla="*/ 703361 w 1063402"/>
                <a:gd name="connsiteY1" fmla="*/ 137541 h 641598"/>
                <a:gd name="connsiteX2" fmla="*/ 1063402 w 1063402"/>
                <a:gd name="connsiteY2" fmla="*/ 641598 h 641598"/>
                <a:gd name="connsiteX0" fmla="*/ 0 w 1063402"/>
                <a:gd name="connsiteY0" fmla="*/ 2972 h 644570"/>
                <a:gd name="connsiteX1" fmla="*/ 703361 w 1063402"/>
                <a:gd name="connsiteY1" fmla="*/ 140513 h 644570"/>
                <a:gd name="connsiteX2" fmla="*/ 1063402 w 1063402"/>
                <a:gd name="connsiteY2" fmla="*/ 644570 h 644570"/>
                <a:gd name="connsiteX0" fmla="*/ 0 w 1063402"/>
                <a:gd name="connsiteY0" fmla="*/ 2972 h 644570"/>
                <a:gd name="connsiteX1" fmla="*/ 631353 w 1063402"/>
                <a:gd name="connsiteY1" fmla="*/ 140513 h 644570"/>
                <a:gd name="connsiteX2" fmla="*/ 1063402 w 1063402"/>
                <a:gd name="connsiteY2" fmla="*/ 644570 h 644570"/>
                <a:gd name="connsiteX0" fmla="*/ 0 w 1063402"/>
                <a:gd name="connsiteY0" fmla="*/ 2972 h 644570"/>
                <a:gd name="connsiteX1" fmla="*/ 631353 w 1063402"/>
                <a:gd name="connsiteY1" fmla="*/ 140513 h 644570"/>
                <a:gd name="connsiteX2" fmla="*/ 1063402 w 1063402"/>
                <a:gd name="connsiteY2" fmla="*/ 644570 h 644570"/>
                <a:gd name="connsiteX0" fmla="*/ 0 w 1135409"/>
                <a:gd name="connsiteY0" fmla="*/ 2972 h 644569"/>
                <a:gd name="connsiteX1" fmla="*/ 631353 w 1135409"/>
                <a:gd name="connsiteY1" fmla="*/ 140513 h 644569"/>
                <a:gd name="connsiteX2" fmla="*/ 1135409 w 1135409"/>
                <a:gd name="connsiteY2" fmla="*/ 644569 h 644569"/>
                <a:gd name="connsiteX0" fmla="*/ 0 w 1135409"/>
                <a:gd name="connsiteY0" fmla="*/ 29397 h 670994"/>
                <a:gd name="connsiteX1" fmla="*/ 127297 w 1135409"/>
                <a:gd name="connsiteY1" fmla="*/ 22923 h 670994"/>
                <a:gd name="connsiteX2" fmla="*/ 631353 w 1135409"/>
                <a:gd name="connsiteY2" fmla="*/ 166938 h 670994"/>
                <a:gd name="connsiteX3" fmla="*/ 1135409 w 1135409"/>
                <a:gd name="connsiteY3" fmla="*/ 670994 h 670994"/>
                <a:gd name="connsiteX0" fmla="*/ 0 w 1656184"/>
                <a:gd name="connsiteY0" fmla="*/ 0 h 864095"/>
                <a:gd name="connsiteX1" fmla="*/ 648072 w 1656184"/>
                <a:gd name="connsiteY1" fmla="*/ 216024 h 864095"/>
                <a:gd name="connsiteX2" fmla="*/ 1152128 w 1656184"/>
                <a:gd name="connsiteY2" fmla="*/ 360039 h 864095"/>
                <a:gd name="connsiteX3" fmla="*/ 1656184 w 1656184"/>
                <a:gd name="connsiteY3" fmla="*/ 864095 h 864095"/>
                <a:gd name="connsiteX0" fmla="*/ 0 w 1656184"/>
                <a:gd name="connsiteY0" fmla="*/ 0 h 864095"/>
                <a:gd name="connsiteX1" fmla="*/ 149299 w 1656184"/>
                <a:gd name="connsiteY1" fmla="*/ 41524 h 864095"/>
                <a:gd name="connsiteX2" fmla="*/ 648072 w 1656184"/>
                <a:gd name="connsiteY2" fmla="*/ 216024 h 864095"/>
                <a:gd name="connsiteX3" fmla="*/ 1152128 w 1656184"/>
                <a:gd name="connsiteY3" fmla="*/ 360039 h 864095"/>
                <a:gd name="connsiteX4" fmla="*/ 1656184 w 1656184"/>
                <a:gd name="connsiteY4" fmla="*/ 864095 h 864095"/>
                <a:gd name="connsiteX0" fmla="*/ 438766 w 1518886"/>
                <a:gd name="connsiteY0" fmla="*/ 1686669 h 1693590"/>
                <a:gd name="connsiteX1" fmla="*/ 12001 w 1518886"/>
                <a:gd name="connsiteY1" fmla="*/ 216024 h 1693590"/>
                <a:gd name="connsiteX2" fmla="*/ 510774 w 1518886"/>
                <a:gd name="connsiteY2" fmla="*/ 390524 h 1693590"/>
                <a:gd name="connsiteX3" fmla="*/ 1014830 w 1518886"/>
                <a:gd name="connsiteY3" fmla="*/ 534539 h 1693590"/>
                <a:gd name="connsiteX4" fmla="*/ 1518886 w 1518886"/>
                <a:gd name="connsiteY4" fmla="*/ 1038595 h 1693590"/>
                <a:gd name="connsiteX0" fmla="*/ 876097 w 1956217"/>
                <a:gd name="connsiteY0" fmla="*/ 1728193 h 1735114"/>
                <a:gd name="connsiteX1" fmla="*/ 12001 w 1956217"/>
                <a:gd name="connsiteY1" fmla="*/ 216024 h 1735114"/>
                <a:gd name="connsiteX2" fmla="*/ 948105 w 1956217"/>
                <a:gd name="connsiteY2" fmla="*/ 432048 h 1735114"/>
                <a:gd name="connsiteX3" fmla="*/ 1452161 w 1956217"/>
                <a:gd name="connsiteY3" fmla="*/ 576063 h 1735114"/>
                <a:gd name="connsiteX4" fmla="*/ 1956217 w 1956217"/>
                <a:gd name="connsiteY4" fmla="*/ 1080119 h 1735114"/>
                <a:gd name="connsiteX0" fmla="*/ 876097 w 1956217"/>
                <a:gd name="connsiteY0" fmla="*/ 1975471 h 1982392"/>
                <a:gd name="connsiteX1" fmla="*/ 12001 w 1956217"/>
                <a:gd name="connsiteY1" fmla="*/ 463302 h 1982392"/>
                <a:gd name="connsiteX2" fmla="*/ 948105 w 1956217"/>
                <a:gd name="connsiteY2" fmla="*/ 679326 h 1982392"/>
                <a:gd name="connsiteX3" fmla="*/ 1452161 w 1956217"/>
                <a:gd name="connsiteY3" fmla="*/ 823341 h 1982392"/>
                <a:gd name="connsiteX4" fmla="*/ 1956217 w 1956217"/>
                <a:gd name="connsiteY4" fmla="*/ 1327397 h 1982392"/>
                <a:gd name="connsiteX0" fmla="*/ 864096 w 1944216"/>
                <a:gd name="connsiteY0" fmla="*/ 1975471 h 1982392"/>
                <a:gd name="connsiteX1" fmla="*/ 0 w 1944216"/>
                <a:gd name="connsiteY1" fmla="*/ 463302 h 1982392"/>
                <a:gd name="connsiteX2" fmla="*/ 936104 w 1944216"/>
                <a:gd name="connsiteY2" fmla="*/ 679326 h 1982392"/>
                <a:gd name="connsiteX3" fmla="*/ 1440160 w 1944216"/>
                <a:gd name="connsiteY3" fmla="*/ 823341 h 1982392"/>
                <a:gd name="connsiteX4" fmla="*/ 1944216 w 1944216"/>
                <a:gd name="connsiteY4" fmla="*/ 1327397 h 1982392"/>
                <a:gd name="connsiteX0" fmla="*/ 648072 w 1728192"/>
                <a:gd name="connsiteY0" fmla="*/ 1975471 h 1982392"/>
                <a:gd name="connsiteX1" fmla="*/ 0 w 1728192"/>
                <a:gd name="connsiteY1" fmla="*/ 463302 h 1982392"/>
                <a:gd name="connsiteX2" fmla="*/ 720080 w 1728192"/>
                <a:gd name="connsiteY2" fmla="*/ 679326 h 1982392"/>
                <a:gd name="connsiteX3" fmla="*/ 1224136 w 1728192"/>
                <a:gd name="connsiteY3" fmla="*/ 823341 h 1982392"/>
                <a:gd name="connsiteX4" fmla="*/ 1728192 w 1728192"/>
                <a:gd name="connsiteY4" fmla="*/ 1327397 h 1982392"/>
                <a:gd name="connsiteX0" fmla="*/ 748189 w 1828309"/>
                <a:gd name="connsiteY0" fmla="*/ 2016250 h 2023171"/>
                <a:gd name="connsiteX1" fmla="*/ 100117 w 1828309"/>
                <a:gd name="connsiteY1" fmla="*/ 504081 h 2023171"/>
                <a:gd name="connsiteX2" fmla="*/ 820197 w 1828309"/>
                <a:gd name="connsiteY2" fmla="*/ 720105 h 2023171"/>
                <a:gd name="connsiteX3" fmla="*/ 1324253 w 1828309"/>
                <a:gd name="connsiteY3" fmla="*/ 864120 h 2023171"/>
                <a:gd name="connsiteX4" fmla="*/ 1828309 w 1828309"/>
                <a:gd name="connsiteY4" fmla="*/ 1368176 h 2023171"/>
                <a:gd name="connsiteX0" fmla="*/ 748189 w 1828309"/>
                <a:gd name="connsiteY0" fmla="*/ 2016250 h 2023171"/>
                <a:gd name="connsiteX1" fmla="*/ 100117 w 1828309"/>
                <a:gd name="connsiteY1" fmla="*/ 504081 h 2023171"/>
                <a:gd name="connsiteX2" fmla="*/ 820197 w 1828309"/>
                <a:gd name="connsiteY2" fmla="*/ 720105 h 2023171"/>
                <a:gd name="connsiteX3" fmla="*/ 1324253 w 1828309"/>
                <a:gd name="connsiteY3" fmla="*/ 864120 h 2023171"/>
                <a:gd name="connsiteX4" fmla="*/ 1828309 w 1828309"/>
                <a:gd name="connsiteY4" fmla="*/ 1368176 h 2023171"/>
                <a:gd name="connsiteX0" fmla="*/ 757900 w 1828309"/>
                <a:gd name="connsiteY0" fmla="*/ 1772816 h 1779737"/>
                <a:gd name="connsiteX1" fmla="*/ 100117 w 1828309"/>
                <a:gd name="connsiteY1" fmla="*/ 504081 h 1779737"/>
                <a:gd name="connsiteX2" fmla="*/ 820197 w 1828309"/>
                <a:gd name="connsiteY2" fmla="*/ 720105 h 1779737"/>
                <a:gd name="connsiteX3" fmla="*/ 1324253 w 1828309"/>
                <a:gd name="connsiteY3" fmla="*/ 864120 h 1779737"/>
                <a:gd name="connsiteX4" fmla="*/ 1828309 w 1828309"/>
                <a:gd name="connsiteY4" fmla="*/ 1368176 h 1779737"/>
                <a:gd name="connsiteX0" fmla="*/ 757900 w 1828309"/>
                <a:gd name="connsiteY0" fmla="*/ 1772816 h 1798787"/>
                <a:gd name="connsiteX1" fmla="*/ 100117 w 1828309"/>
                <a:gd name="connsiteY1" fmla="*/ 504081 h 1798787"/>
                <a:gd name="connsiteX2" fmla="*/ 820197 w 1828309"/>
                <a:gd name="connsiteY2" fmla="*/ 720105 h 1798787"/>
                <a:gd name="connsiteX3" fmla="*/ 1324253 w 1828309"/>
                <a:gd name="connsiteY3" fmla="*/ 864120 h 1798787"/>
                <a:gd name="connsiteX4" fmla="*/ 1828309 w 1828309"/>
                <a:gd name="connsiteY4" fmla="*/ 1368176 h 1798787"/>
                <a:gd name="connsiteX0" fmla="*/ 757900 w 1828309"/>
                <a:gd name="connsiteY0" fmla="*/ 1772816 h 1984272"/>
                <a:gd name="connsiteX1" fmla="*/ 685892 w 1828309"/>
                <a:gd name="connsiteY1" fmla="*/ 1772816 h 1984272"/>
                <a:gd name="connsiteX2" fmla="*/ 100117 w 1828309"/>
                <a:gd name="connsiteY2" fmla="*/ 504081 h 1984272"/>
                <a:gd name="connsiteX3" fmla="*/ 820197 w 1828309"/>
                <a:gd name="connsiteY3" fmla="*/ 720105 h 1984272"/>
                <a:gd name="connsiteX4" fmla="*/ 1324253 w 1828309"/>
                <a:gd name="connsiteY4" fmla="*/ 864120 h 1984272"/>
                <a:gd name="connsiteX5" fmla="*/ 1828309 w 1828309"/>
                <a:gd name="connsiteY5" fmla="*/ 1368176 h 1984272"/>
                <a:gd name="connsiteX0" fmla="*/ 757900 w 1828309"/>
                <a:gd name="connsiteY0" fmla="*/ 1772816 h 1772816"/>
                <a:gd name="connsiteX1" fmla="*/ 685892 w 1828309"/>
                <a:gd name="connsiteY1" fmla="*/ 1772816 h 1772816"/>
                <a:gd name="connsiteX2" fmla="*/ 100117 w 1828309"/>
                <a:gd name="connsiteY2" fmla="*/ 504081 h 1772816"/>
                <a:gd name="connsiteX3" fmla="*/ 820197 w 1828309"/>
                <a:gd name="connsiteY3" fmla="*/ 720105 h 1772816"/>
                <a:gd name="connsiteX4" fmla="*/ 1324253 w 1828309"/>
                <a:gd name="connsiteY4" fmla="*/ 864120 h 1772816"/>
                <a:gd name="connsiteX5" fmla="*/ 1828309 w 1828309"/>
                <a:gd name="connsiteY5" fmla="*/ 1368176 h 1772816"/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1" name="Группа 138"/>
          <p:cNvGrpSpPr>
            <a:grpSpLocks/>
          </p:cNvGrpSpPr>
          <p:nvPr/>
        </p:nvGrpSpPr>
        <p:grpSpPr bwMode="auto">
          <a:xfrm rot="680891">
            <a:off x="7773988" y="5911850"/>
            <a:ext cx="790575" cy="596900"/>
            <a:chOff x="2195736" y="3418911"/>
            <a:chExt cx="3240362" cy="1316324"/>
          </a:xfrm>
        </p:grpSpPr>
        <p:sp>
          <p:nvSpPr>
            <p:cNvPr id="162" name="Полилиния 161"/>
            <p:cNvSpPr/>
            <p:nvPr/>
          </p:nvSpPr>
          <p:spPr>
            <a:xfrm>
              <a:off x="3029036" y="3403763"/>
              <a:ext cx="2381471" cy="1305823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266" h="1306235">
                  <a:moveTo>
                    <a:pt x="0" y="586151"/>
                  </a:moveTo>
                  <a:cubicBezTo>
                    <a:pt x="1" y="370612"/>
                    <a:pt x="207681" y="265480"/>
                    <a:pt x="504056" y="154104"/>
                  </a:cubicBezTo>
                  <a:cubicBezTo>
                    <a:pt x="972834" y="0"/>
                    <a:pt x="1276835" y="44785"/>
                    <a:pt x="1584176" y="154104"/>
                  </a:cubicBezTo>
                  <a:cubicBezTo>
                    <a:pt x="1955271" y="252960"/>
                    <a:pt x="2376266" y="658644"/>
                    <a:pt x="2376264" y="874183"/>
                  </a:cubicBezTo>
                  <a:cubicBezTo>
                    <a:pt x="2105934" y="1033849"/>
                    <a:pt x="1927112" y="1143218"/>
                    <a:pt x="1556018" y="1242073"/>
                  </a:cubicBezTo>
                  <a:cubicBezTo>
                    <a:pt x="1397747" y="1284235"/>
                    <a:pt x="1222224" y="1306235"/>
                    <a:pt x="1044116" y="1306235"/>
                  </a:cubicBezTo>
                  <a:cubicBezTo>
                    <a:pt x="866007" y="1306235"/>
                    <a:pt x="690484" y="1284235"/>
                    <a:pt x="532213" y="1242073"/>
                  </a:cubicBezTo>
                  <a:cubicBezTo>
                    <a:pt x="161119" y="1143217"/>
                    <a:pt x="72007" y="1017714"/>
                    <a:pt x="72008" y="802175"/>
                  </a:cubicBezTo>
                  <a:cubicBezTo>
                    <a:pt x="72008" y="730167"/>
                    <a:pt x="0" y="658159"/>
                    <a:pt x="0" y="58615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3094176" y="3591067"/>
              <a:ext cx="2322908" cy="1141281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216025 w 2304259"/>
                <a:gd name="connsiteY0" fmla="*/ 432048 h 1306235"/>
                <a:gd name="connsiteX1" fmla="*/ 432049 w 2304259"/>
                <a:gd name="connsiteY1" fmla="*/ 154104 h 1306235"/>
                <a:gd name="connsiteX2" fmla="*/ 1512169 w 2304259"/>
                <a:gd name="connsiteY2" fmla="*/ 154104 h 1306235"/>
                <a:gd name="connsiteX3" fmla="*/ 2304257 w 2304259"/>
                <a:gd name="connsiteY3" fmla="*/ 874183 h 1306235"/>
                <a:gd name="connsiteX4" fmla="*/ 1484011 w 2304259"/>
                <a:gd name="connsiteY4" fmla="*/ 1242073 h 1306235"/>
                <a:gd name="connsiteX5" fmla="*/ 972109 w 2304259"/>
                <a:gd name="connsiteY5" fmla="*/ 1306235 h 1306235"/>
                <a:gd name="connsiteX6" fmla="*/ 460206 w 2304259"/>
                <a:gd name="connsiteY6" fmla="*/ 1242073 h 1306235"/>
                <a:gd name="connsiteX7" fmla="*/ 1 w 2304259"/>
                <a:gd name="connsiteY7" fmla="*/ 802175 h 1306235"/>
                <a:gd name="connsiteX8" fmla="*/ 216025 w 2304259"/>
                <a:gd name="connsiteY8" fmla="*/ 432048 h 1306235"/>
                <a:gd name="connsiteX0" fmla="*/ 216025 w 2304259"/>
                <a:gd name="connsiteY0" fmla="*/ 351633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216025 w 2304259"/>
                <a:gd name="connsiteY7" fmla="*/ 351633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432049 w 2304259"/>
                <a:gd name="connsiteY0" fmla="*/ 351632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432049 w 2304259"/>
                <a:gd name="connsiteY7" fmla="*/ 351632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207616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207616 h 1225820"/>
                <a:gd name="connsiteX0" fmla="*/ 504057 w 2304259"/>
                <a:gd name="connsiteY0" fmla="*/ 423640 h 1225820"/>
                <a:gd name="connsiteX1" fmla="*/ 1512169 w 2304259"/>
                <a:gd name="connsiteY1" fmla="*/ 73689 h 1225820"/>
                <a:gd name="connsiteX2" fmla="*/ 2304257 w 2304259"/>
                <a:gd name="connsiteY2" fmla="*/ 793768 h 1225820"/>
                <a:gd name="connsiteX3" fmla="*/ 1484011 w 2304259"/>
                <a:gd name="connsiteY3" fmla="*/ 1161658 h 1225820"/>
                <a:gd name="connsiteX4" fmla="*/ 972109 w 2304259"/>
                <a:gd name="connsiteY4" fmla="*/ 1225820 h 1225820"/>
                <a:gd name="connsiteX5" fmla="*/ 460206 w 2304259"/>
                <a:gd name="connsiteY5" fmla="*/ 1161658 h 1225820"/>
                <a:gd name="connsiteX6" fmla="*/ 1 w 2304259"/>
                <a:gd name="connsiteY6" fmla="*/ 721760 h 1225820"/>
                <a:gd name="connsiteX7" fmla="*/ 504057 w 2304259"/>
                <a:gd name="connsiteY7" fmla="*/ 423640 h 1225820"/>
                <a:gd name="connsiteX0" fmla="*/ 504057 w 2304259"/>
                <a:gd name="connsiteY0" fmla="*/ 108012 h 910192"/>
                <a:gd name="connsiteX1" fmla="*/ 1584177 w 2304259"/>
                <a:gd name="connsiteY1" fmla="*/ 180020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08012 h 910192"/>
                <a:gd name="connsiteX1" fmla="*/ 1584177 w 2304259"/>
                <a:gd name="connsiteY1" fmla="*/ 108012 h 910192"/>
                <a:gd name="connsiteX2" fmla="*/ 2304257 w 2304259"/>
                <a:gd name="connsiteY2" fmla="*/ 478140 h 910192"/>
                <a:gd name="connsiteX3" fmla="*/ 1484011 w 2304259"/>
                <a:gd name="connsiteY3" fmla="*/ 846030 h 910192"/>
                <a:gd name="connsiteX4" fmla="*/ 972109 w 2304259"/>
                <a:gd name="connsiteY4" fmla="*/ 910192 h 910192"/>
                <a:gd name="connsiteX5" fmla="*/ 460206 w 2304259"/>
                <a:gd name="connsiteY5" fmla="*/ 846030 h 910192"/>
                <a:gd name="connsiteX6" fmla="*/ 1 w 2304259"/>
                <a:gd name="connsiteY6" fmla="*/ 406132 h 910192"/>
                <a:gd name="connsiteX7" fmla="*/ 504057 w 2304259"/>
                <a:gd name="connsiteY7" fmla="*/ 108012 h 910192"/>
                <a:gd name="connsiteX0" fmla="*/ 504057 w 2304259"/>
                <a:gd name="connsiteY0" fmla="*/ 192707 h 994887"/>
                <a:gd name="connsiteX1" fmla="*/ 1584177 w 2304259"/>
                <a:gd name="connsiteY1" fmla="*/ 192707 h 994887"/>
                <a:gd name="connsiteX2" fmla="*/ 2304257 w 2304259"/>
                <a:gd name="connsiteY2" fmla="*/ 562835 h 994887"/>
                <a:gd name="connsiteX3" fmla="*/ 1484011 w 2304259"/>
                <a:gd name="connsiteY3" fmla="*/ 930725 h 994887"/>
                <a:gd name="connsiteX4" fmla="*/ 972109 w 2304259"/>
                <a:gd name="connsiteY4" fmla="*/ 994887 h 994887"/>
                <a:gd name="connsiteX5" fmla="*/ 460206 w 2304259"/>
                <a:gd name="connsiteY5" fmla="*/ 930725 h 994887"/>
                <a:gd name="connsiteX6" fmla="*/ 1 w 2304259"/>
                <a:gd name="connsiteY6" fmla="*/ 490827 h 994887"/>
                <a:gd name="connsiteX7" fmla="*/ 504057 w 2304259"/>
                <a:gd name="connsiteY7" fmla="*/ 192707 h 994887"/>
                <a:gd name="connsiteX0" fmla="*/ 504057 w 2304259"/>
                <a:gd name="connsiteY0" fmla="*/ 194010 h 996190"/>
                <a:gd name="connsiteX1" fmla="*/ 1584177 w 2304259"/>
                <a:gd name="connsiteY1" fmla="*/ 194010 h 996190"/>
                <a:gd name="connsiteX2" fmla="*/ 2304257 w 2304259"/>
                <a:gd name="connsiteY2" fmla="*/ 564138 h 996190"/>
                <a:gd name="connsiteX3" fmla="*/ 1484011 w 2304259"/>
                <a:gd name="connsiteY3" fmla="*/ 932028 h 996190"/>
                <a:gd name="connsiteX4" fmla="*/ 972109 w 2304259"/>
                <a:gd name="connsiteY4" fmla="*/ 996190 h 996190"/>
                <a:gd name="connsiteX5" fmla="*/ 460206 w 2304259"/>
                <a:gd name="connsiteY5" fmla="*/ 932028 h 996190"/>
                <a:gd name="connsiteX6" fmla="*/ 1 w 2304259"/>
                <a:gd name="connsiteY6" fmla="*/ 492130 h 996190"/>
                <a:gd name="connsiteX7" fmla="*/ 504057 w 2304259"/>
                <a:gd name="connsiteY7" fmla="*/ 194010 h 996190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9"/>
                <a:gd name="connsiteY0" fmla="*/ 194009 h 996189"/>
                <a:gd name="connsiteX1" fmla="*/ 1656185 w 2304259"/>
                <a:gd name="connsiteY1" fmla="*/ 194010 h 996189"/>
                <a:gd name="connsiteX2" fmla="*/ 2304257 w 2304259"/>
                <a:gd name="connsiteY2" fmla="*/ 564137 h 996189"/>
                <a:gd name="connsiteX3" fmla="*/ 1484011 w 2304259"/>
                <a:gd name="connsiteY3" fmla="*/ 932027 h 996189"/>
                <a:gd name="connsiteX4" fmla="*/ 972109 w 2304259"/>
                <a:gd name="connsiteY4" fmla="*/ 996189 h 996189"/>
                <a:gd name="connsiteX5" fmla="*/ 460206 w 2304259"/>
                <a:gd name="connsiteY5" fmla="*/ 932027 h 996189"/>
                <a:gd name="connsiteX6" fmla="*/ 1 w 2304259"/>
                <a:gd name="connsiteY6" fmla="*/ 492129 h 996189"/>
                <a:gd name="connsiteX7" fmla="*/ 504057 w 2304259"/>
                <a:gd name="connsiteY7" fmla="*/ 194009 h 996189"/>
                <a:gd name="connsiteX0" fmla="*/ 504057 w 2304257"/>
                <a:gd name="connsiteY0" fmla="*/ 194009 h 996189"/>
                <a:gd name="connsiteX1" fmla="*/ 1656185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4009 h 996189"/>
                <a:gd name="connsiteX1" fmla="*/ 1728193 w 2304257"/>
                <a:gd name="connsiteY1" fmla="*/ 194010 h 996189"/>
                <a:gd name="connsiteX2" fmla="*/ 2304257 w 2304257"/>
                <a:gd name="connsiteY2" fmla="*/ 564137 h 996189"/>
                <a:gd name="connsiteX3" fmla="*/ 1484011 w 2304257"/>
                <a:gd name="connsiteY3" fmla="*/ 932027 h 996189"/>
                <a:gd name="connsiteX4" fmla="*/ 972109 w 2304257"/>
                <a:gd name="connsiteY4" fmla="*/ 996189 h 996189"/>
                <a:gd name="connsiteX5" fmla="*/ 460206 w 2304257"/>
                <a:gd name="connsiteY5" fmla="*/ 932027 h 996189"/>
                <a:gd name="connsiteX6" fmla="*/ 1 w 2304257"/>
                <a:gd name="connsiteY6" fmla="*/ 492129 h 996189"/>
                <a:gd name="connsiteX7" fmla="*/ 504057 w 2304257"/>
                <a:gd name="connsiteY7" fmla="*/ 194009 h 996189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634842 h 1138902"/>
                <a:gd name="connsiteX7" fmla="*/ 504057 w 2304257"/>
                <a:gd name="connsiteY7" fmla="*/ 192707 h 1138902"/>
                <a:gd name="connsiteX0" fmla="*/ 504057 w 2304257"/>
                <a:gd name="connsiteY0" fmla="*/ 192707 h 1138902"/>
                <a:gd name="connsiteX1" fmla="*/ 1728193 w 2304257"/>
                <a:gd name="connsiteY1" fmla="*/ 336723 h 1138902"/>
                <a:gd name="connsiteX2" fmla="*/ 2304257 w 2304257"/>
                <a:gd name="connsiteY2" fmla="*/ 706850 h 1138902"/>
                <a:gd name="connsiteX3" fmla="*/ 1484011 w 2304257"/>
                <a:gd name="connsiteY3" fmla="*/ 1074740 h 1138902"/>
                <a:gd name="connsiteX4" fmla="*/ 972109 w 2304257"/>
                <a:gd name="connsiteY4" fmla="*/ 1138902 h 1138902"/>
                <a:gd name="connsiteX5" fmla="*/ 460206 w 2304257"/>
                <a:gd name="connsiteY5" fmla="*/ 1074740 h 1138902"/>
                <a:gd name="connsiteX6" fmla="*/ 1 w 2304257"/>
                <a:gd name="connsiteY6" fmla="*/ 480739 h 1138902"/>
                <a:gd name="connsiteX7" fmla="*/ 504057 w 2304257"/>
                <a:gd name="connsiteY7" fmla="*/ 192707 h 1138902"/>
                <a:gd name="connsiteX0" fmla="*/ 524562 w 2324762"/>
                <a:gd name="connsiteY0" fmla="*/ 192707 h 1138902"/>
                <a:gd name="connsiteX1" fmla="*/ 1748698 w 2324762"/>
                <a:gd name="connsiteY1" fmla="*/ 336723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  <a:gd name="connsiteX0" fmla="*/ 524562 w 2324762"/>
                <a:gd name="connsiteY0" fmla="*/ 192707 h 1138902"/>
                <a:gd name="connsiteX1" fmla="*/ 1820706 w 2324762"/>
                <a:gd name="connsiteY1" fmla="*/ 264715 h 1138902"/>
                <a:gd name="connsiteX2" fmla="*/ 2324762 w 2324762"/>
                <a:gd name="connsiteY2" fmla="*/ 706850 h 1138902"/>
                <a:gd name="connsiteX3" fmla="*/ 1504516 w 2324762"/>
                <a:gd name="connsiteY3" fmla="*/ 1074740 h 1138902"/>
                <a:gd name="connsiteX4" fmla="*/ 992614 w 2324762"/>
                <a:gd name="connsiteY4" fmla="*/ 1138902 h 1138902"/>
                <a:gd name="connsiteX5" fmla="*/ 480711 w 2324762"/>
                <a:gd name="connsiteY5" fmla="*/ 1074740 h 1138902"/>
                <a:gd name="connsiteX6" fmla="*/ 20506 w 2324762"/>
                <a:gd name="connsiteY6" fmla="*/ 480739 h 1138902"/>
                <a:gd name="connsiteX7" fmla="*/ 524562 w 2324762"/>
                <a:gd name="connsiteY7" fmla="*/ 192707 h 11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762" h="1138902">
                  <a:moveTo>
                    <a:pt x="524562" y="192707"/>
                  </a:moveTo>
                  <a:cubicBezTo>
                    <a:pt x="1032776" y="0"/>
                    <a:pt x="1510561" y="70705"/>
                    <a:pt x="1820706" y="264715"/>
                  </a:cubicBezTo>
                  <a:cubicBezTo>
                    <a:pt x="2185753" y="514115"/>
                    <a:pt x="2047630" y="459133"/>
                    <a:pt x="2324762" y="706850"/>
                  </a:cubicBezTo>
                  <a:cubicBezTo>
                    <a:pt x="2054432" y="866516"/>
                    <a:pt x="1875610" y="975885"/>
                    <a:pt x="1504516" y="1074740"/>
                  </a:cubicBezTo>
                  <a:cubicBezTo>
                    <a:pt x="1346245" y="1116902"/>
                    <a:pt x="1170722" y="1138902"/>
                    <a:pt x="992614" y="1138902"/>
                  </a:cubicBezTo>
                  <a:cubicBezTo>
                    <a:pt x="814505" y="1138902"/>
                    <a:pt x="638982" y="1116902"/>
                    <a:pt x="480711" y="1074740"/>
                  </a:cubicBezTo>
                  <a:cubicBezTo>
                    <a:pt x="109617" y="975884"/>
                    <a:pt x="0" y="749551"/>
                    <a:pt x="20506" y="480739"/>
                  </a:cubicBezTo>
                  <a:cubicBezTo>
                    <a:pt x="20506" y="408731"/>
                    <a:pt x="131829" y="343140"/>
                    <a:pt x="524562" y="19270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" name="Полилиния 163"/>
            <p:cNvSpPr/>
            <p:nvPr/>
          </p:nvSpPr>
          <p:spPr>
            <a:xfrm flipH="1">
              <a:off x="2566187" y="3929060"/>
              <a:ext cx="657184" cy="605648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619" h="1379551">
                  <a:moveTo>
                    <a:pt x="175326" y="1306235"/>
                  </a:moveTo>
                  <a:cubicBezTo>
                    <a:pt x="-1" y="1124907"/>
                    <a:pt x="504058" y="335432"/>
                    <a:pt x="679385" y="154104"/>
                  </a:cubicBezTo>
                  <a:cubicBezTo>
                    <a:pt x="1148163" y="0"/>
                    <a:pt x="1468125" y="156602"/>
                    <a:pt x="1838715" y="326559"/>
                  </a:cubicBezTo>
                  <a:cubicBezTo>
                    <a:pt x="2173619" y="522996"/>
                    <a:pt x="2102745" y="787655"/>
                    <a:pt x="1838715" y="979677"/>
                  </a:cubicBezTo>
                  <a:cubicBezTo>
                    <a:pt x="1468999" y="1212215"/>
                    <a:pt x="422661" y="1379551"/>
                    <a:pt x="175326" y="1306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3399833" y="4076134"/>
              <a:ext cx="214721" cy="1435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4120541" y="3855484"/>
              <a:ext cx="214725" cy="1435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4677288" y="4209213"/>
              <a:ext cx="221230" cy="1435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Полилиния 167"/>
            <p:cNvSpPr/>
            <p:nvPr/>
          </p:nvSpPr>
          <p:spPr>
            <a:xfrm rot="20883864">
              <a:off x="3460172" y="3518146"/>
              <a:ext cx="299311" cy="84021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41697 h 77702"/>
                <a:gd name="connsiteX1" fmla="*/ 73856 w 216024"/>
                <a:gd name="connsiteY1" fmla="*/ 7541 h 77702"/>
                <a:gd name="connsiteX2" fmla="*/ 108012 w 216024"/>
                <a:gd name="connsiteY2" fmla="*/ 5693 h 77702"/>
                <a:gd name="connsiteX3" fmla="*/ 216024 w 216024"/>
                <a:gd name="connsiteY3" fmla="*/ 41698 h 77702"/>
                <a:gd name="connsiteX4" fmla="*/ 142168 w 216024"/>
                <a:gd name="connsiteY4" fmla="*/ 75854 h 77702"/>
                <a:gd name="connsiteX5" fmla="*/ 108012 w 216024"/>
                <a:gd name="connsiteY5" fmla="*/ 77702 h 77702"/>
                <a:gd name="connsiteX6" fmla="*/ 73856 w 216024"/>
                <a:gd name="connsiteY6" fmla="*/ 75854 h 77702"/>
                <a:gd name="connsiteX7" fmla="*/ 0 w 216024"/>
                <a:gd name="connsiteY7" fmla="*/ 41697 h 77702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11693 w 227717"/>
                <a:gd name="connsiteY0" fmla="*/ 36004 h 72009"/>
                <a:gd name="connsiteX1" fmla="*/ 155709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108012 h 144017"/>
                <a:gd name="connsiteX1" fmla="*/ 155710 w 227717"/>
                <a:gd name="connsiteY1" fmla="*/ 0 h 144017"/>
                <a:gd name="connsiteX2" fmla="*/ 227717 w 227717"/>
                <a:gd name="connsiteY2" fmla="*/ 108013 h 144017"/>
                <a:gd name="connsiteX3" fmla="*/ 153861 w 227717"/>
                <a:gd name="connsiteY3" fmla="*/ 142169 h 144017"/>
                <a:gd name="connsiteX4" fmla="*/ 119705 w 227717"/>
                <a:gd name="connsiteY4" fmla="*/ 144017 h 144017"/>
                <a:gd name="connsiteX5" fmla="*/ 85549 w 227717"/>
                <a:gd name="connsiteY5" fmla="*/ 142169 h 144017"/>
                <a:gd name="connsiteX6" fmla="*/ 11693 w 227717"/>
                <a:gd name="connsiteY6" fmla="*/ 108012 h 144017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53861 w 227717"/>
                <a:gd name="connsiteY3" fmla="*/ 70161 h 72009"/>
                <a:gd name="connsiteX4" fmla="*/ 119705 w 227717"/>
                <a:gd name="connsiteY4" fmla="*/ 72009 h 72009"/>
                <a:gd name="connsiteX5" fmla="*/ 85549 w 227717"/>
                <a:gd name="connsiteY5" fmla="*/ 70161 h 72009"/>
                <a:gd name="connsiteX6" fmla="*/ 11693 w 227717"/>
                <a:gd name="connsiteY6" fmla="*/ 36004 h 72009"/>
                <a:gd name="connsiteX0" fmla="*/ 11693 w 227717"/>
                <a:gd name="connsiteY0" fmla="*/ 36004 h 72009"/>
                <a:gd name="connsiteX1" fmla="*/ 155710 w 227717"/>
                <a:gd name="connsiteY1" fmla="*/ 0 h 72009"/>
                <a:gd name="connsiteX2" fmla="*/ 227717 w 227717"/>
                <a:gd name="connsiteY2" fmla="*/ 36005 h 72009"/>
                <a:gd name="connsiteX3" fmla="*/ 119705 w 227717"/>
                <a:gd name="connsiteY3" fmla="*/ 72009 h 72009"/>
                <a:gd name="connsiteX4" fmla="*/ 85549 w 227717"/>
                <a:gd name="connsiteY4" fmla="*/ 70161 h 72009"/>
                <a:gd name="connsiteX5" fmla="*/ 11693 w 227717"/>
                <a:gd name="connsiteY5" fmla="*/ 36004 h 72009"/>
                <a:gd name="connsiteX0" fmla="*/ 6001 w 222025"/>
                <a:gd name="connsiteY0" fmla="*/ 36004 h 72009"/>
                <a:gd name="connsiteX1" fmla="*/ 150018 w 222025"/>
                <a:gd name="connsiteY1" fmla="*/ 0 h 72009"/>
                <a:gd name="connsiteX2" fmla="*/ 222025 w 222025"/>
                <a:gd name="connsiteY2" fmla="*/ 36005 h 72009"/>
                <a:gd name="connsiteX3" fmla="*/ 114013 w 222025"/>
                <a:gd name="connsiteY3" fmla="*/ 72009 h 72009"/>
                <a:gd name="connsiteX4" fmla="*/ 6001 w 222025"/>
                <a:gd name="connsiteY4" fmla="*/ 36004 h 72009"/>
                <a:gd name="connsiteX0" fmla="*/ 6001 w 294034"/>
                <a:gd name="connsiteY0" fmla="*/ 47389 h 83394"/>
                <a:gd name="connsiteX1" fmla="*/ 150018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  <a:gd name="connsiteX0" fmla="*/ 6001 w 294034"/>
                <a:gd name="connsiteY0" fmla="*/ 47389 h 83394"/>
                <a:gd name="connsiteX1" fmla="*/ 150017 w 294034"/>
                <a:gd name="connsiteY1" fmla="*/ 11385 h 83394"/>
                <a:gd name="connsiteX2" fmla="*/ 294034 w 294034"/>
                <a:gd name="connsiteY2" fmla="*/ 11385 h 83394"/>
                <a:gd name="connsiteX3" fmla="*/ 114013 w 294034"/>
                <a:gd name="connsiteY3" fmla="*/ 83394 h 83394"/>
                <a:gd name="connsiteX4" fmla="*/ 6001 w 294034"/>
                <a:gd name="connsiteY4" fmla="*/ 47389 h 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34" h="83394">
                  <a:moveTo>
                    <a:pt x="6001" y="47389"/>
                  </a:moveTo>
                  <a:cubicBezTo>
                    <a:pt x="17694" y="35696"/>
                    <a:pt x="105911" y="16285"/>
                    <a:pt x="150017" y="11385"/>
                  </a:cubicBezTo>
                  <a:cubicBezTo>
                    <a:pt x="186021" y="11385"/>
                    <a:pt x="282649" y="0"/>
                    <a:pt x="294034" y="11385"/>
                  </a:cubicBezTo>
                  <a:cubicBezTo>
                    <a:pt x="288033" y="23386"/>
                    <a:pt x="137708" y="77701"/>
                    <a:pt x="114013" y="83394"/>
                  </a:cubicBezTo>
                  <a:cubicBezTo>
                    <a:pt x="78009" y="83394"/>
                    <a:pt x="0" y="59390"/>
                    <a:pt x="6001" y="4738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9" name="Полилиния 168"/>
            <p:cNvSpPr/>
            <p:nvPr/>
          </p:nvSpPr>
          <p:spPr>
            <a:xfrm rot="1534433">
              <a:off x="4194947" y="3470004"/>
              <a:ext cx="253765" cy="101524"/>
            </a:xfrm>
            <a:custGeom>
              <a:avLst/>
              <a:gdLst>
                <a:gd name="connsiteX0" fmla="*/ 0 w 288032"/>
                <a:gd name="connsiteY0" fmla="*/ 72008 h 144016"/>
                <a:gd name="connsiteX1" fmla="*/ 79610 w 288032"/>
                <a:gd name="connsiteY1" fmla="*/ 7602 h 144016"/>
                <a:gd name="connsiteX2" fmla="*/ 144016 w 288032"/>
                <a:gd name="connsiteY2" fmla="*/ 0 h 144016"/>
                <a:gd name="connsiteX3" fmla="*/ 208422 w 288032"/>
                <a:gd name="connsiteY3" fmla="*/ 7602 h 144016"/>
                <a:gd name="connsiteX4" fmla="*/ 288032 w 288032"/>
                <a:gd name="connsiteY4" fmla="*/ 72008 h 144016"/>
                <a:gd name="connsiteX5" fmla="*/ 208422 w 288032"/>
                <a:gd name="connsiteY5" fmla="*/ 136414 h 144016"/>
                <a:gd name="connsiteX6" fmla="*/ 144016 w 288032"/>
                <a:gd name="connsiteY6" fmla="*/ 144016 h 144016"/>
                <a:gd name="connsiteX7" fmla="*/ 79610 w 288032"/>
                <a:gd name="connsiteY7" fmla="*/ 136414 h 144016"/>
                <a:gd name="connsiteX8" fmla="*/ 0 w 288032"/>
                <a:gd name="connsiteY8" fmla="*/ 72008 h 144016"/>
                <a:gd name="connsiteX0" fmla="*/ 10734 w 298766"/>
                <a:gd name="connsiteY0" fmla="*/ 72008 h 144016"/>
                <a:gd name="connsiteX1" fmla="*/ 154750 w 298766"/>
                <a:gd name="connsiteY1" fmla="*/ 0 h 144016"/>
                <a:gd name="connsiteX2" fmla="*/ 219156 w 298766"/>
                <a:gd name="connsiteY2" fmla="*/ 7602 h 144016"/>
                <a:gd name="connsiteX3" fmla="*/ 298766 w 298766"/>
                <a:gd name="connsiteY3" fmla="*/ 72008 h 144016"/>
                <a:gd name="connsiteX4" fmla="*/ 219156 w 298766"/>
                <a:gd name="connsiteY4" fmla="*/ 136414 h 144016"/>
                <a:gd name="connsiteX5" fmla="*/ 154750 w 298766"/>
                <a:gd name="connsiteY5" fmla="*/ 144016 h 144016"/>
                <a:gd name="connsiteX6" fmla="*/ 90344 w 298766"/>
                <a:gd name="connsiteY6" fmla="*/ 136414 h 144016"/>
                <a:gd name="connsiteX7" fmla="*/ 10734 w 298766"/>
                <a:gd name="connsiteY7" fmla="*/ 72008 h 144016"/>
                <a:gd name="connsiteX0" fmla="*/ 21469 w 309501"/>
                <a:gd name="connsiteY0" fmla="*/ 64406 h 136414"/>
                <a:gd name="connsiteX1" fmla="*/ 229891 w 309501"/>
                <a:gd name="connsiteY1" fmla="*/ 0 h 136414"/>
                <a:gd name="connsiteX2" fmla="*/ 309501 w 309501"/>
                <a:gd name="connsiteY2" fmla="*/ 64406 h 136414"/>
                <a:gd name="connsiteX3" fmla="*/ 229891 w 309501"/>
                <a:gd name="connsiteY3" fmla="*/ 128812 h 136414"/>
                <a:gd name="connsiteX4" fmla="*/ 165485 w 309501"/>
                <a:gd name="connsiteY4" fmla="*/ 136414 h 136414"/>
                <a:gd name="connsiteX5" fmla="*/ 101079 w 309501"/>
                <a:gd name="connsiteY5" fmla="*/ 128812 h 136414"/>
                <a:gd name="connsiteX6" fmla="*/ 21469 w 309501"/>
                <a:gd name="connsiteY6" fmla="*/ 64406 h 136414"/>
                <a:gd name="connsiteX0" fmla="*/ 21469 w 264628"/>
                <a:gd name="connsiteY0" fmla="*/ 75140 h 162282"/>
                <a:gd name="connsiteX1" fmla="*/ 229891 w 264628"/>
                <a:gd name="connsiteY1" fmla="*/ 10734 h 162282"/>
                <a:gd name="connsiteX2" fmla="*/ 229891 w 264628"/>
                <a:gd name="connsiteY2" fmla="*/ 139546 h 162282"/>
                <a:gd name="connsiteX3" fmla="*/ 165485 w 264628"/>
                <a:gd name="connsiteY3" fmla="*/ 147148 h 162282"/>
                <a:gd name="connsiteX4" fmla="*/ 101079 w 264628"/>
                <a:gd name="connsiteY4" fmla="*/ 139546 h 162282"/>
                <a:gd name="connsiteX5" fmla="*/ 21469 w 264628"/>
                <a:gd name="connsiteY5" fmla="*/ 75140 h 162282"/>
                <a:gd name="connsiteX0" fmla="*/ 21469 w 253894"/>
                <a:gd name="connsiteY0" fmla="*/ 76407 h 148415"/>
                <a:gd name="connsiteX1" fmla="*/ 229891 w 253894"/>
                <a:gd name="connsiteY1" fmla="*/ 12001 h 148415"/>
                <a:gd name="connsiteX2" fmla="*/ 165485 w 253894"/>
                <a:gd name="connsiteY2" fmla="*/ 148415 h 148415"/>
                <a:gd name="connsiteX3" fmla="*/ 101079 w 253894"/>
                <a:gd name="connsiteY3" fmla="*/ 140813 h 148415"/>
                <a:gd name="connsiteX4" fmla="*/ 21469 w 253894"/>
                <a:gd name="connsiteY4" fmla="*/ 76407 h 148415"/>
                <a:gd name="connsiteX0" fmla="*/ 21469 w 263383"/>
                <a:gd name="connsiteY0" fmla="*/ 65826 h 135231"/>
                <a:gd name="connsiteX1" fmla="*/ 229891 w 263383"/>
                <a:gd name="connsiteY1" fmla="*/ 1420 h 135231"/>
                <a:gd name="connsiteX2" fmla="*/ 222419 w 263383"/>
                <a:gd name="connsiteY2" fmla="*/ 57309 h 135231"/>
                <a:gd name="connsiteX3" fmla="*/ 101079 w 263383"/>
                <a:gd name="connsiteY3" fmla="*/ 130232 h 135231"/>
                <a:gd name="connsiteX4" fmla="*/ 21469 w 263383"/>
                <a:gd name="connsiteY4" fmla="*/ 65826 h 135231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1469 w 263383"/>
                <a:gd name="connsiteY0" fmla="*/ 65825 h 135230"/>
                <a:gd name="connsiteX1" fmla="*/ 229891 w 263383"/>
                <a:gd name="connsiteY1" fmla="*/ 1419 h 135230"/>
                <a:gd name="connsiteX2" fmla="*/ 222420 w 263383"/>
                <a:gd name="connsiteY2" fmla="*/ 57308 h 135230"/>
                <a:gd name="connsiteX3" fmla="*/ 101079 w 263383"/>
                <a:gd name="connsiteY3" fmla="*/ 130231 h 135230"/>
                <a:gd name="connsiteX4" fmla="*/ 21469 w 263383"/>
                <a:gd name="connsiteY4" fmla="*/ 65825 h 135230"/>
                <a:gd name="connsiteX0" fmla="*/ 21469 w 274973"/>
                <a:gd name="connsiteY0" fmla="*/ 73812 h 143217"/>
                <a:gd name="connsiteX1" fmla="*/ 229891 w 274973"/>
                <a:gd name="connsiteY1" fmla="*/ 9406 h 143217"/>
                <a:gd name="connsiteX2" fmla="*/ 253504 w 274973"/>
                <a:gd name="connsiteY2" fmla="*/ 130249 h 143217"/>
                <a:gd name="connsiteX3" fmla="*/ 101079 w 274973"/>
                <a:gd name="connsiteY3" fmla="*/ 138218 h 143217"/>
                <a:gd name="connsiteX4" fmla="*/ 21469 w 274973"/>
                <a:gd name="connsiteY4" fmla="*/ 73812 h 143217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9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76400"/>
                <a:gd name="connsiteY0" fmla="*/ 73812 h 132462"/>
                <a:gd name="connsiteX1" fmla="*/ 231318 w 276400"/>
                <a:gd name="connsiteY1" fmla="*/ 9406 h 132462"/>
                <a:gd name="connsiteX2" fmla="*/ 254931 w 276400"/>
                <a:gd name="connsiteY2" fmla="*/ 130248 h 132462"/>
                <a:gd name="connsiteX3" fmla="*/ 93940 w 276400"/>
                <a:gd name="connsiteY3" fmla="*/ 127463 h 132462"/>
                <a:gd name="connsiteX4" fmla="*/ 22896 w 276400"/>
                <a:gd name="connsiteY4" fmla="*/ 73812 h 132462"/>
                <a:gd name="connsiteX0" fmla="*/ 22896 w 243159"/>
                <a:gd name="connsiteY0" fmla="*/ 73348 h 137733"/>
                <a:gd name="connsiteX1" fmla="*/ 231318 w 243159"/>
                <a:gd name="connsiteY1" fmla="*/ 8942 h 137733"/>
                <a:gd name="connsiteX2" fmla="*/ 93940 w 243159"/>
                <a:gd name="connsiteY2" fmla="*/ 126999 h 137733"/>
                <a:gd name="connsiteX3" fmla="*/ 22896 w 243159"/>
                <a:gd name="connsiteY3" fmla="*/ 73348 h 137733"/>
                <a:gd name="connsiteX0" fmla="*/ 12071 w 243159"/>
                <a:gd name="connsiteY0" fmla="*/ 68167 h 101468"/>
                <a:gd name="connsiteX1" fmla="*/ 220493 w 243159"/>
                <a:gd name="connsiteY1" fmla="*/ 3761 h 101468"/>
                <a:gd name="connsiteX2" fmla="*/ 148069 w 243159"/>
                <a:gd name="connsiteY2" fmla="*/ 90734 h 101468"/>
                <a:gd name="connsiteX3" fmla="*/ 12071 w 243159"/>
                <a:gd name="connsiteY3" fmla="*/ 68167 h 10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59" h="101468">
                  <a:moveTo>
                    <a:pt x="12071" y="68167"/>
                  </a:moveTo>
                  <a:cubicBezTo>
                    <a:pt x="24142" y="53672"/>
                    <a:pt x="197827" y="0"/>
                    <a:pt x="220493" y="3761"/>
                  </a:cubicBezTo>
                  <a:cubicBezTo>
                    <a:pt x="243159" y="7522"/>
                    <a:pt x="182806" y="80000"/>
                    <a:pt x="148069" y="90734"/>
                  </a:cubicBezTo>
                  <a:cubicBezTo>
                    <a:pt x="113332" y="101468"/>
                    <a:pt x="0" y="82662"/>
                    <a:pt x="12071" y="6816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3980703" y="4281212"/>
              <a:ext cx="214721" cy="143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Полилиния 170"/>
            <p:cNvSpPr/>
            <p:nvPr/>
          </p:nvSpPr>
          <p:spPr>
            <a:xfrm flipH="1">
              <a:off x="2191799" y="3780874"/>
              <a:ext cx="481500" cy="434107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Полилиния 171"/>
            <p:cNvSpPr/>
            <p:nvPr/>
          </p:nvSpPr>
          <p:spPr>
            <a:xfrm flipH="1" flipV="1">
              <a:off x="2305351" y="4282754"/>
              <a:ext cx="481500" cy="430607"/>
            </a:xfrm>
            <a:custGeom>
              <a:avLst/>
              <a:gdLst>
                <a:gd name="connsiteX0" fmla="*/ 0 w 2232248"/>
                <a:gd name="connsiteY0" fmla="*/ 576064 h 1152128"/>
                <a:gd name="connsiteX1" fmla="*/ 604223 w 2232248"/>
                <a:gd name="connsiteY1" fmla="*/ 64163 h 1152128"/>
                <a:gd name="connsiteX2" fmla="*/ 1116125 w 2232248"/>
                <a:gd name="connsiteY2" fmla="*/ 2 h 1152128"/>
                <a:gd name="connsiteX3" fmla="*/ 1628028 w 2232248"/>
                <a:gd name="connsiteY3" fmla="*/ 64164 h 1152128"/>
                <a:gd name="connsiteX4" fmla="*/ 2232248 w 2232248"/>
                <a:gd name="connsiteY4" fmla="*/ 576068 h 1152128"/>
                <a:gd name="connsiteX5" fmla="*/ 1628026 w 2232248"/>
                <a:gd name="connsiteY5" fmla="*/ 1087970 h 1152128"/>
                <a:gd name="connsiteX6" fmla="*/ 1116124 w 2232248"/>
                <a:gd name="connsiteY6" fmla="*/ 1152132 h 1152128"/>
                <a:gd name="connsiteX7" fmla="*/ 604221 w 2232248"/>
                <a:gd name="connsiteY7" fmla="*/ 1087970 h 1152128"/>
                <a:gd name="connsiteX8" fmla="*/ 0 w 2232248"/>
                <a:gd name="connsiteY8" fmla="*/ 576067 h 1152128"/>
                <a:gd name="connsiteX9" fmla="*/ 0 w 2232248"/>
                <a:gd name="connsiteY9" fmla="*/ 576064 h 1152128"/>
                <a:gd name="connsiteX0" fmla="*/ 72009 w 2232251"/>
                <a:gd name="connsiteY0" fmla="*/ 432046 h 1152130"/>
                <a:gd name="connsiteX1" fmla="*/ 604224 w 2232251"/>
                <a:gd name="connsiteY1" fmla="*/ 64161 h 1152130"/>
                <a:gd name="connsiteX2" fmla="*/ 1116126 w 2232251"/>
                <a:gd name="connsiteY2" fmla="*/ 0 h 1152130"/>
                <a:gd name="connsiteX3" fmla="*/ 1628029 w 2232251"/>
                <a:gd name="connsiteY3" fmla="*/ 64162 h 1152130"/>
                <a:gd name="connsiteX4" fmla="*/ 2232249 w 2232251"/>
                <a:gd name="connsiteY4" fmla="*/ 576066 h 1152130"/>
                <a:gd name="connsiteX5" fmla="*/ 1628027 w 2232251"/>
                <a:gd name="connsiteY5" fmla="*/ 1087968 h 1152130"/>
                <a:gd name="connsiteX6" fmla="*/ 1116125 w 2232251"/>
                <a:gd name="connsiteY6" fmla="*/ 1152130 h 1152130"/>
                <a:gd name="connsiteX7" fmla="*/ 604222 w 2232251"/>
                <a:gd name="connsiteY7" fmla="*/ 1087968 h 1152130"/>
                <a:gd name="connsiteX8" fmla="*/ 1 w 2232251"/>
                <a:gd name="connsiteY8" fmla="*/ 576065 h 1152130"/>
                <a:gd name="connsiteX9" fmla="*/ 72009 w 2232251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1 w 2160242"/>
                <a:gd name="connsiteY8" fmla="*/ 648070 h 1152130"/>
                <a:gd name="connsiteX9" fmla="*/ 0 w 2160242"/>
                <a:gd name="connsiteY9" fmla="*/ 432046 h 1152130"/>
                <a:gd name="connsiteX0" fmla="*/ 0 w 2160242"/>
                <a:gd name="connsiteY0" fmla="*/ 432046 h 1152130"/>
                <a:gd name="connsiteX1" fmla="*/ 532215 w 2160242"/>
                <a:gd name="connsiteY1" fmla="*/ 64161 h 1152130"/>
                <a:gd name="connsiteX2" fmla="*/ 1044117 w 2160242"/>
                <a:gd name="connsiteY2" fmla="*/ 0 h 1152130"/>
                <a:gd name="connsiteX3" fmla="*/ 1556020 w 2160242"/>
                <a:gd name="connsiteY3" fmla="*/ 64162 h 1152130"/>
                <a:gd name="connsiteX4" fmla="*/ 2160240 w 2160242"/>
                <a:gd name="connsiteY4" fmla="*/ 576066 h 1152130"/>
                <a:gd name="connsiteX5" fmla="*/ 1556018 w 2160242"/>
                <a:gd name="connsiteY5" fmla="*/ 1087968 h 1152130"/>
                <a:gd name="connsiteX6" fmla="*/ 1044116 w 2160242"/>
                <a:gd name="connsiteY6" fmla="*/ 1152130 h 1152130"/>
                <a:gd name="connsiteX7" fmla="*/ 532213 w 2160242"/>
                <a:gd name="connsiteY7" fmla="*/ 1087968 h 1152130"/>
                <a:gd name="connsiteX8" fmla="*/ 72008 w 2160242"/>
                <a:gd name="connsiteY8" fmla="*/ 648070 h 1152130"/>
                <a:gd name="connsiteX9" fmla="*/ 0 w 2160242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32046 h 1152130"/>
                <a:gd name="connsiteX1" fmla="*/ 532215 w 2376266"/>
                <a:gd name="connsiteY1" fmla="*/ 64161 h 1152130"/>
                <a:gd name="connsiteX2" fmla="*/ 1044117 w 2376266"/>
                <a:gd name="connsiteY2" fmla="*/ 0 h 1152130"/>
                <a:gd name="connsiteX3" fmla="*/ 1556020 w 2376266"/>
                <a:gd name="connsiteY3" fmla="*/ 64162 h 1152130"/>
                <a:gd name="connsiteX4" fmla="*/ 2376264 w 2376266"/>
                <a:gd name="connsiteY4" fmla="*/ 720078 h 1152130"/>
                <a:gd name="connsiteX5" fmla="*/ 1556018 w 2376266"/>
                <a:gd name="connsiteY5" fmla="*/ 1087968 h 1152130"/>
                <a:gd name="connsiteX6" fmla="*/ 1044116 w 2376266"/>
                <a:gd name="connsiteY6" fmla="*/ 1152130 h 1152130"/>
                <a:gd name="connsiteX7" fmla="*/ 532213 w 2376266"/>
                <a:gd name="connsiteY7" fmla="*/ 1087968 h 1152130"/>
                <a:gd name="connsiteX8" fmla="*/ 72008 w 2376266"/>
                <a:gd name="connsiteY8" fmla="*/ 648070 h 1152130"/>
                <a:gd name="connsiteX9" fmla="*/ 0 w 2376266"/>
                <a:gd name="connsiteY9" fmla="*/ 432046 h 1152130"/>
                <a:gd name="connsiteX0" fmla="*/ 0 w 2376266"/>
                <a:gd name="connsiteY0" fmla="*/ 477203 h 1197287"/>
                <a:gd name="connsiteX1" fmla="*/ 532215 w 2376266"/>
                <a:gd name="connsiteY1" fmla="*/ 109318 h 1197287"/>
                <a:gd name="connsiteX2" fmla="*/ 1556020 w 2376266"/>
                <a:gd name="connsiteY2" fmla="*/ 109319 h 1197287"/>
                <a:gd name="connsiteX3" fmla="*/ 2376264 w 2376266"/>
                <a:gd name="connsiteY3" fmla="*/ 765235 h 1197287"/>
                <a:gd name="connsiteX4" fmla="*/ 1556018 w 2376266"/>
                <a:gd name="connsiteY4" fmla="*/ 1133125 h 1197287"/>
                <a:gd name="connsiteX5" fmla="*/ 1044116 w 2376266"/>
                <a:gd name="connsiteY5" fmla="*/ 1197287 h 1197287"/>
                <a:gd name="connsiteX6" fmla="*/ 532213 w 2376266"/>
                <a:gd name="connsiteY6" fmla="*/ 1133125 h 1197287"/>
                <a:gd name="connsiteX7" fmla="*/ 72008 w 2376266"/>
                <a:gd name="connsiteY7" fmla="*/ 693227 h 1197287"/>
                <a:gd name="connsiteX8" fmla="*/ 0 w 2376266"/>
                <a:gd name="connsiteY8" fmla="*/ 477203 h 1197287"/>
                <a:gd name="connsiteX0" fmla="*/ 0 w 2376266"/>
                <a:gd name="connsiteY0" fmla="*/ 541366 h 1261450"/>
                <a:gd name="connsiteX1" fmla="*/ 532215 w 2376266"/>
                <a:gd name="connsiteY1" fmla="*/ 173481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41366 h 1261450"/>
                <a:gd name="connsiteX1" fmla="*/ 504056 w 2376266"/>
                <a:gd name="connsiteY1" fmla="*/ 109319 h 1261450"/>
                <a:gd name="connsiteX2" fmla="*/ 1584176 w 2376266"/>
                <a:gd name="connsiteY2" fmla="*/ 109319 h 1261450"/>
                <a:gd name="connsiteX3" fmla="*/ 2376264 w 2376266"/>
                <a:gd name="connsiteY3" fmla="*/ 829398 h 1261450"/>
                <a:gd name="connsiteX4" fmla="*/ 1556018 w 2376266"/>
                <a:gd name="connsiteY4" fmla="*/ 1197288 h 1261450"/>
                <a:gd name="connsiteX5" fmla="*/ 1044116 w 2376266"/>
                <a:gd name="connsiteY5" fmla="*/ 1261450 h 1261450"/>
                <a:gd name="connsiteX6" fmla="*/ 532213 w 2376266"/>
                <a:gd name="connsiteY6" fmla="*/ 1197288 h 1261450"/>
                <a:gd name="connsiteX7" fmla="*/ 72008 w 2376266"/>
                <a:gd name="connsiteY7" fmla="*/ 757390 h 1261450"/>
                <a:gd name="connsiteX8" fmla="*/ 0 w 2376266"/>
                <a:gd name="connsiteY8" fmla="*/ 541366 h 1261450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06235"/>
                <a:gd name="connsiteX1" fmla="*/ 504056 w 2376266"/>
                <a:gd name="connsiteY1" fmla="*/ 154104 h 1306235"/>
                <a:gd name="connsiteX2" fmla="*/ 1584176 w 2376266"/>
                <a:gd name="connsiteY2" fmla="*/ 154104 h 1306235"/>
                <a:gd name="connsiteX3" fmla="*/ 2376264 w 2376266"/>
                <a:gd name="connsiteY3" fmla="*/ 874183 h 1306235"/>
                <a:gd name="connsiteX4" fmla="*/ 1556018 w 2376266"/>
                <a:gd name="connsiteY4" fmla="*/ 1242073 h 1306235"/>
                <a:gd name="connsiteX5" fmla="*/ 1044116 w 2376266"/>
                <a:gd name="connsiteY5" fmla="*/ 1306235 h 1306235"/>
                <a:gd name="connsiteX6" fmla="*/ 532213 w 2376266"/>
                <a:gd name="connsiteY6" fmla="*/ 1242073 h 1306235"/>
                <a:gd name="connsiteX7" fmla="*/ 72008 w 2376266"/>
                <a:gd name="connsiteY7" fmla="*/ 802175 h 1306235"/>
                <a:gd name="connsiteX8" fmla="*/ 0 w 2376266"/>
                <a:gd name="connsiteY8" fmla="*/ 586151 h 1306235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72008 w 2376266"/>
                <a:gd name="connsiteY6" fmla="*/ 802175 h 1315389"/>
                <a:gd name="connsiteX7" fmla="*/ 0 w 2376266"/>
                <a:gd name="connsiteY7" fmla="*/ 586151 h 1315389"/>
                <a:gd name="connsiteX0" fmla="*/ 0 w 2376266"/>
                <a:gd name="connsiteY0" fmla="*/ 586151 h 1315389"/>
                <a:gd name="connsiteX1" fmla="*/ 504056 w 2376266"/>
                <a:gd name="connsiteY1" fmla="*/ 154104 h 1315389"/>
                <a:gd name="connsiteX2" fmla="*/ 1584176 w 2376266"/>
                <a:gd name="connsiteY2" fmla="*/ 154104 h 1315389"/>
                <a:gd name="connsiteX3" fmla="*/ 2376264 w 2376266"/>
                <a:gd name="connsiteY3" fmla="*/ 874183 h 1315389"/>
                <a:gd name="connsiteX4" fmla="*/ 1556018 w 2376266"/>
                <a:gd name="connsiteY4" fmla="*/ 1242073 h 1315389"/>
                <a:gd name="connsiteX5" fmla="*/ 532213 w 2376266"/>
                <a:gd name="connsiteY5" fmla="*/ 1242073 h 1315389"/>
                <a:gd name="connsiteX6" fmla="*/ 0 w 2376266"/>
                <a:gd name="connsiteY6" fmla="*/ 586151 h 1315389"/>
                <a:gd name="connsiteX0" fmla="*/ 203483 w 2047536"/>
                <a:gd name="connsiteY0" fmla="*/ 1242073 h 1315389"/>
                <a:gd name="connsiteX1" fmla="*/ 175326 w 2047536"/>
                <a:gd name="connsiteY1" fmla="*/ 154104 h 1315389"/>
                <a:gd name="connsiteX2" fmla="*/ 1255446 w 2047536"/>
                <a:gd name="connsiteY2" fmla="*/ 154104 h 1315389"/>
                <a:gd name="connsiteX3" fmla="*/ 2047534 w 2047536"/>
                <a:gd name="connsiteY3" fmla="*/ 874183 h 1315389"/>
                <a:gd name="connsiteX4" fmla="*/ 1227288 w 2047536"/>
                <a:gd name="connsiteY4" fmla="*/ 1242073 h 1315389"/>
                <a:gd name="connsiteX5" fmla="*/ 203483 w 2047536"/>
                <a:gd name="connsiteY5" fmla="*/ 1242073 h 1315389"/>
                <a:gd name="connsiteX0" fmla="*/ 175326 w 2551595"/>
                <a:gd name="connsiteY0" fmla="*/ 1306235 h 1379551"/>
                <a:gd name="connsiteX1" fmla="*/ 679385 w 2551595"/>
                <a:gd name="connsiteY1" fmla="*/ 154104 h 1379551"/>
                <a:gd name="connsiteX2" fmla="*/ 1759505 w 2551595"/>
                <a:gd name="connsiteY2" fmla="*/ 154104 h 1379551"/>
                <a:gd name="connsiteX3" fmla="*/ 2551593 w 2551595"/>
                <a:gd name="connsiteY3" fmla="*/ 874183 h 1379551"/>
                <a:gd name="connsiteX4" fmla="*/ 1731347 w 2551595"/>
                <a:gd name="connsiteY4" fmla="*/ 1242073 h 1379551"/>
                <a:gd name="connsiteX5" fmla="*/ 175326 w 2551595"/>
                <a:gd name="connsiteY5" fmla="*/ 1306235 h 1379551"/>
                <a:gd name="connsiteX0" fmla="*/ 175326 w 2130600"/>
                <a:gd name="connsiteY0" fmla="*/ 1306235 h 1379551"/>
                <a:gd name="connsiteX1" fmla="*/ 679385 w 2130600"/>
                <a:gd name="connsiteY1" fmla="*/ 154104 h 1379551"/>
                <a:gd name="connsiteX2" fmla="*/ 1759505 w 2130600"/>
                <a:gd name="connsiteY2" fmla="*/ 154104 h 1379551"/>
                <a:gd name="connsiteX3" fmla="*/ 2076342 w 2130600"/>
                <a:gd name="connsiteY3" fmla="*/ 653118 h 1379551"/>
                <a:gd name="connsiteX4" fmla="*/ 1731347 w 2130600"/>
                <a:gd name="connsiteY4" fmla="*/ 1242073 h 1379551"/>
                <a:gd name="connsiteX5" fmla="*/ 175326 w 2130600"/>
                <a:gd name="connsiteY5" fmla="*/ 1306235 h 1379551"/>
                <a:gd name="connsiteX0" fmla="*/ 175326 w 1995376"/>
                <a:gd name="connsiteY0" fmla="*/ 1306235 h 1379551"/>
                <a:gd name="connsiteX1" fmla="*/ 679385 w 1995376"/>
                <a:gd name="connsiteY1" fmla="*/ 154104 h 1379551"/>
                <a:gd name="connsiteX2" fmla="*/ 1759505 w 1995376"/>
                <a:gd name="connsiteY2" fmla="*/ 154104 h 1379551"/>
                <a:gd name="connsiteX3" fmla="*/ 1731347 w 1995376"/>
                <a:gd name="connsiteY3" fmla="*/ 1242073 h 1379551"/>
                <a:gd name="connsiteX4" fmla="*/ 175326 w 1995376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759505 w 2102745"/>
                <a:gd name="connsiteY2" fmla="*/ 154104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251668"/>
                <a:gd name="connsiteY0" fmla="*/ 1306235 h 1379551"/>
                <a:gd name="connsiteX1" fmla="*/ 679385 w 2251668"/>
                <a:gd name="connsiteY1" fmla="*/ 154104 h 1379551"/>
                <a:gd name="connsiteX2" fmla="*/ 2076342 w 2251668"/>
                <a:gd name="connsiteY2" fmla="*/ 326559 h 1379551"/>
                <a:gd name="connsiteX3" fmla="*/ 1838715 w 2251668"/>
                <a:gd name="connsiteY3" fmla="*/ 1142956 h 1379551"/>
                <a:gd name="connsiteX4" fmla="*/ 175326 w 2251668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601089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1142956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02745"/>
                <a:gd name="connsiteY0" fmla="*/ 1306235 h 1379551"/>
                <a:gd name="connsiteX1" fmla="*/ 679385 w 2102745"/>
                <a:gd name="connsiteY1" fmla="*/ 154104 h 1379551"/>
                <a:gd name="connsiteX2" fmla="*/ 1838715 w 2102745"/>
                <a:gd name="connsiteY2" fmla="*/ 326559 h 1379551"/>
                <a:gd name="connsiteX3" fmla="*/ 1838715 w 2102745"/>
                <a:gd name="connsiteY3" fmla="*/ 979677 h 1379551"/>
                <a:gd name="connsiteX4" fmla="*/ 175326 w 2102745"/>
                <a:gd name="connsiteY4" fmla="*/ 1306235 h 1379551"/>
                <a:gd name="connsiteX0" fmla="*/ 175326 w 2173619"/>
                <a:gd name="connsiteY0" fmla="*/ 1306235 h 1379551"/>
                <a:gd name="connsiteX1" fmla="*/ 679385 w 2173619"/>
                <a:gd name="connsiteY1" fmla="*/ 154104 h 1379551"/>
                <a:gd name="connsiteX2" fmla="*/ 1838715 w 2173619"/>
                <a:gd name="connsiteY2" fmla="*/ 326559 h 1379551"/>
                <a:gd name="connsiteX3" fmla="*/ 1838715 w 2173619"/>
                <a:gd name="connsiteY3" fmla="*/ 979677 h 1379551"/>
                <a:gd name="connsiteX4" fmla="*/ 175326 w 2173619"/>
                <a:gd name="connsiteY4" fmla="*/ 1306235 h 1379551"/>
                <a:gd name="connsiteX0" fmla="*/ 679385 w 2173619"/>
                <a:gd name="connsiteY0" fmla="*/ 154104 h 1379551"/>
                <a:gd name="connsiteX1" fmla="*/ 1838715 w 2173619"/>
                <a:gd name="connsiteY1" fmla="*/ 326559 h 1379551"/>
                <a:gd name="connsiteX2" fmla="*/ 1838715 w 2173619"/>
                <a:gd name="connsiteY2" fmla="*/ 979677 h 1379551"/>
                <a:gd name="connsiteX3" fmla="*/ 175326 w 2173619"/>
                <a:gd name="connsiteY3" fmla="*/ 1306235 h 1379551"/>
                <a:gd name="connsiteX4" fmla="*/ 981137 w 2173619"/>
                <a:gd name="connsiteY4" fmla="*/ 361446 h 1379551"/>
                <a:gd name="connsiteX0" fmla="*/ 679385 w 1922726"/>
                <a:gd name="connsiteY0" fmla="*/ -1 h 1225446"/>
                <a:gd name="connsiteX1" fmla="*/ 1838715 w 1922726"/>
                <a:gd name="connsiteY1" fmla="*/ 825572 h 1225446"/>
                <a:gd name="connsiteX2" fmla="*/ 175326 w 1922726"/>
                <a:gd name="connsiteY2" fmla="*/ 1152130 h 1225446"/>
                <a:gd name="connsiteX3" fmla="*/ 981137 w 1922726"/>
                <a:gd name="connsiteY3" fmla="*/ 207341 h 1225446"/>
                <a:gd name="connsiteX0" fmla="*/ 1935992 w 2177519"/>
                <a:gd name="connsiteY0" fmla="*/ 0 h 1216272"/>
                <a:gd name="connsiteX1" fmla="*/ 1838715 w 2177519"/>
                <a:gd name="connsiteY1" fmla="*/ 816398 h 1216272"/>
                <a:gd name="connsiteX2" fmla="*/ 175326 w 2177519"/>
                <a:gd name="connsiteY2" fmla="*/ 1142956 h 1216272"/>
                <a:gd name="connsiteX3" fmla="*/ 981137 w 2177519"/>
                <a:gd name="connsiteY3" fmla="*/ 198167 h 1216272"/>
                <a:gd name="connsiteX0" fmla="*/ 954855 w 1196382"/>
                <a:gd name="connsiteY0" fmla="*/ 0 h 849426"/>
                <a:gd name="connsiteX1" fmla="*/ 857578 w 1196382"/>
                <a:gd name="connsiteY1" fmla="*/ 816398 h 849426"/>
                <a:gd name="connsiteX2" fmla="*/ 0 w 1196382"/>
                <a:gd name="connsiteY2" fmla="*/ 198167 h 849426"/>
                <a:gd name="connsiteX0" fmla="*/ 1425758 w 1667285"/>
                <a:gd name="connsiteY0" fmla="*/ 0 h 1271754"/>
                <a:gd name="connsiteX1" fmla="*/ 1328481 w 1667285"/>
                <a:gd name="connsiteY1" fmla="*/ 816398 h 1271754"/>
                <a:gd name="connsiteX2" fmla="*/ 0 w 1667285"/>
                <a:gd name="connsiteY2" fmla="*/ 1142956 h 1271754"/>
                <a:gd name="connsiteX0" fmla="*/ 1425758 w 2077564"/>
                <a:gd name="connsiteY0" fmla="*/ 0 h 1271754"/>
                <a:gd name="connsiteX1" fmla="*/ 1328481 w 2077564"/>
                <a:gd name="connsiteY1" fmla="*/ 816398 h 1271754"/>
                <a:gd name="connsiteX2" fmla="*/ 0 w 2077564"/>
                <a:gd name="connsiteY2" fmla="*/ 1142956 h 1271754"/>
                <a:gd name="connsiteX0" fmla="*/ 950509 w 1602315"/>
                <a:gd name="connsiteY0" fmla="*/ 0 h 1108474"/>
                <a:gd name="connsiteX1" fmla="*/ 853232 w 1602315"/>
                <a:gd name="connsiteY1" fmla="*/ 816398 h 1108474"/>
                <a:gd name="connsiteX2" fmla="*/ 0 w 1602315"/>
                <a:gd name="connsiteY2" fmla="*/ 979677 h 1108474"/>
                <a:gd name="connsiteX0" fmla="*/ 950509 w 1602315"/>
                <a:gd name="connsiteY0" fmla="*/ 0 h 979677"/>
                <a:gd name="connsiteX1" fmla="*/ 853232 w 1602315"/>
                <a:gd name="connsiteY1" fmla="*/ 816398 h 979677"/>
                <a:gd name="connsiteX2" fmla="*/ 0 w 1602315"/>
                <a:gd name="connsiteY2" fmla="*/ 979677 h 9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315" h="979677">
                  <a:moveTo>
                    <a:pt x="950509" y="0"/>
                  </a:moveTo>
                  <a:cubicBezTo>
                    <a:pt x="1192036" y="171995"/>
                    <a:pt x="1602315" y="528661"/>
                    <a:pt x="853232" y="816398"/>
                  </a:cubicBezTo>
                  <a:cubicBezTo>
                    <a:pt x="694090" y="849426"/>
                    <a:pt x="633343" y="925227"/>
                    <a:pt x="0" y="979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73" name="Группа 14"/>
            <p:cNvGrpSpPr>
              <a:grpSpLocks/>
            </p:cNvGrpSpPr>
            <p:nvPr/>
          </p:nvGrpSpPr>
          <p:grpSpPr bwMode="auto">
            <a:xfrm>
              <a:off x="2784220" y="4203303"/>
              <a:ext cx="215433" cy="150537"/>
              <a:chOff x="3320549" y="2241302"/>
              <a:chExt cx="359054" cy="301074"/>
            </a:xfrm>
          </p:grpSpPr>
          <p:sp>
            <p:nvSpPr>
              <p:cNvPr id="177" name="Овал 176"/>
              <p:cNvSpPr/>
              <p:nvPr/>
            </p:nvSpPr>
            <p:spPr>
              <a:xfrm>
                <a:off x="3321735" y="2241302"/>
                <a:ext cx="357868" cy="3010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8" name="Овал 13"/>
              <p:cNvSpPr/>
              <p:nvPr/>
            </p:nvSpPr>
            <p:spPr>
              <a:xfrm>
                <a:off x="3320549" y="2324614"/>
                <a:ext cx="151824" cy="14003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74" name="Группа 15"/>
            <p:cNvGrpSpPr>
              <a:grpSpLocks/>
            </p:cNvGrpSpPr>
            <p:nvPr/>
          </p:nvGrpSpPr>
          <p:grpSpPr bwMode="auto">
            <a:xfrm>
              <a:off x="2729101" y="3986013"/>
              <a:ext cx="229411" cy="115527"/>
              <a:chOff x="3348719" y="2229250"/>
              <a:chExt cx="382353" cy="288815"/>
            </a:xfrm>
          </p:grpSpPr>
          <p:sp>
            <p:nvSpPr>
              <p:cNvPr id="175" name="Овал 174"/>
              <p:cNvSpPr/>
              <p:nvPr/>
            </p:nvSpPr>
            <p:spPr>
              <a:xfrm>
                <a:off x="3373198" y="2229250"/>
                <a:ext cx="357874" cy="288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3348719" y="2302856"/>
                <a:ext cx="140983" cy="1400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180" name="Полилиния 4"/>
          <p:cNvSpPr/>
          <p:nvPr/>
        </p:nvSpPr>
        <p:spPr>
          <a:xfrm>
            <a:off x="0" y="5072074"/>
            <a:ext cx="9144000" cy="204311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2143108" y="285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/>
              <a:t>У саду малий Микитка </a:t>
            </a:r>
            <a:br>
              <a:rPr lang="ru-RU" sz="3200" b="1" i="1" dirty="0" smtClean="0"/>
            </a:br>
            <a:r>
              <a:rPr lang="ru-RU" sz="3200" b="1" i="1" dirty="0" smtClean="0"/>
              <a:t>Захотів зірвати квітку.</a:t>
            </a:r>
            <a:br>
              <a:rPr lang="ru-RU" sz="3200" b="1" i="1" dirty="0" smtClean="0"/>
            </a:br>
            <a:r>
              <a:rPr lang="ru-RU" sz="3200" b="1" i="1" dirty="0" smtClean="0"/>
              <a:t>А вона його вкусила, </a:t>
            </a:r>
            <a:br>
              <a:rPr lang="ru-RU" sz="3200" b="1" i="1" dirty="0" smtClean="0"/>
            </a:br>
            <a:r>
              <a:rPr lang="ru-RU" sz="3200" b="1" i="1" dirty="0" smtClean="0"/>
              <a:t>Загула та й полетіла. </a:t>
            </a:r>
            <a:br>
              <a:rPr lang="ru-RU" sz="3200" b="1" i="1" dirty="0" smtClean="0"/>
            </a:br>
            <a:r>
              <a:rPr lang="ru-RU" sz="3200" b="1" i="1" dirty="0" smtClean="0"/>
              <a:t>Що за квітка це була? </a:t>
            </a:r>
            <a:br>
              <a:rPr lang="ru-RU" sz="3200" b="1" i="1" dirty="0" smtClean="0"/>
            </a:br>
            <a:r>
              <a:rPr lang="ru-RU" sz="3200" b="1" i="1" dirty="0" smtClean="0"/>
              <a:t>То не квітка, а...</a:t>
            </a:r>
            <a:endParaRPr lang="ru-RU" sz="3200" b="1" dirty="0"/>
          </a:p>
        </p:txBody>
      </p:sp>
      <p:pic>
        <p:nvPicPr>
          <p:cNvPr id="181" name="Picture 7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124" y="2285992"/>
            <a:ext cx="2689876" cy="36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3" name="Группа 28"/>
          <p:cNvGrpSpPr>
            <a:grpSpLocks/>
          </p:cNvGrpSpPr>
          <p:nvPr/>
        </p:nvGrpSpPr>
        <p:grpSpPr bwMode="auto">
          <a:xfrm>
            <a:off x="6715140" y="3500438"/>
            <a:ext cx="647700" cy="504825"/>
            <a:chOff x="3451433" y="2533423"/>
            <a:chExt cx="2564605" cy="2516300"/>
          </a:xfrm>
        </p:grpSpPr>
        <p:sp>
          <p:nvSpPr>
            <p:cNvPr id="184" name="Полилиния 183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5" name="Полилиния 184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6" name="Полилиния 185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7" name="Полилиния 186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13792"/>
                <a:gd name="connsiteX1" fmla="*/ 391461 w 559867"/>
                <a:gd name="connsiteY1" fmla="*/ 0 h 713792"/>
                <a:gd name="connsiteX2" fmla="*/ 559867 w 559867"/>
                <a:gd name="connsiteY2" fmla="*/ 82658 h 713792"/>
                <a:gd name="connsiteX3" fmla="*/ 240726 w 559867"/>
                <a:gd name="connsiteY3" fmla="*/ 642753 h 713792"/>
                <a:gd name="connsiteX4" fmla="*/ 0 w 559867"/>
                <a:gd name="connsiteY4" fmla="*/ 713792 h 713792"/>
                <a:gd name="connsiteX0" fmla="*/ 0 w 542948"/>
                <a:gd name="connsiteY0" fmla="*/ 713792 h 713792"/>
                <a:gd name="connsiteX1" fmla="*/ 391461 w 542948"/>
                <a:gd name="connsiteY1" fmla="*/ 0 h 713792"/>
                <a:gd name="connsiteX2" fmla="*/ 542948 w 542948"/>
                <a:gd name="connsiteY2" fmla="*/ 228216 h 713792"/>
                <a:gd name="connsiteX3" fmla="*/ 240726 w 542948"/>
                <a:gd name="connsiteY3" fmla="*/ 642753 h 713792"/>
                <a:gd name="connsiteX4" fmla="*/ 0 w 542948"/>
                <a:gd name="connsiteY4" fmla="*/ 713792 h 713792"/>
                <a:gd name="connsiteX0" fmla="*/ 0 w 542948"/>
                <a:gd name="connsiteY0" fmla="*/ 531692 h 531692"/>
                <a:gd name="connsiteX1" fmla="*/ 226586 w 542948"/>
                <a:gd name="connsiteY1" fmla="*/ 40937 h 531692"/>
                <a:gd name="connsiteX2" fmla="*/ 542948 w 542948"/>
                <a:gd name="connsiteY2" fmla="*/ 46116 h 531692"/>
                <a:gd name="connsiteX3" fmla="*/ 240726 w 542948"/>
                <a:gd name="connsiteY3" fmla="*/ 460653 h 531692"/>
                <a:gd name="connsiteX4" fmla="*/ 0 w 542948"/>
                <a:gd name="connsiteY4" fmla="*/ 531692 h 53169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240726 w 468969"/>
                <a:gd name="connsiteY3" fmla="*/ 421913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93510 w 468969"/>
                <a:gd name="connsiteY3" fmla="*/ 361212 h 492952"/>
                <a:gd name="connsiteX4" fmla="*/ 0 w 468969"/>
                <a:gd name="connsiteY4" fmla="*/ 492952 h 492952"/>
                <a:gd name="connsiteX0" fmla="*/ 0 w 468969"/>
                <a:gd name="connsiteY0" fmla="*/ 492952 h 492952"/>
                <a:gd name="connsiteX1" fmla="*/ 226586 w 468969"/>
                <a:gd name="connsiteY1" fmla="*/ 2197 h 492952"/>
                <a:gd name="connsiteX2" fmla="*/ 468969 w 468969"/>
                <a:gd name="connsiteY2" fmla="*/ 46116 h 492952"/>
                <a:gd name="connsiteX3" fmla="*/ 166747 w 468969"/>
                <a:gd name="connsiteY3" fmla="*/ 460651 h 492952"/>
                <a:gd name="connsiteX4" fmla="*/ 0 w 468969"/>
                <a:gd name="connsiteY4" fmla="*/ 492952 h 492952"/>
                <a:gd name="connsiteX0" fmla="*/ 0 w 468969"/>
                <a:gd name="connsiteY0" fmla="*/ 529495 h 529495"/>
                <a:gd name="connsiteX1" fmla="*/ 300563 w 468969"/>
                <a:gd name="connsiteY1" fmla="*/ 0 h 529495"/>
                <a:gd name="connsiteX2" fmla="*/ 468969 w 468969"/>
                <a:gd name="connsiteY2" fmla="*/ 82659 h 529495"/>
                <a:gd name="connsiteX3" fmla="*/ 166747 w 468969"/>
                <a:gd name="connsiteY3" fmla="*/ 497194 h 529495"/>
                <a:gd name="connsiteX4" fmla="*/ 0 w 468969"/>
                <a:gd name="connsiteY4" fmla="*/ 529495 h 529495"/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8" name="Полилиния 187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9" name="Полилиния 188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61 w 1307723"/>
                <a:gd name="connsiteY0" fmla="*/ 863667 h 863667"/>
                <a:gd name="connsiteX1" fmla="*/ 210087 w 1307723"/>
                <a:gd name="connsiteY1" fmla="*/ 349415 h 863667"/>
                <a:gd name="connsiteX2" fmla="*/ 1166673 w 1307723"/>
                <a:gd name="connsiteY2" fmla="*/ 46198 h 863667"/>
                <a:gd name="connsiteX3" fmla="*/ 1185109 w 1307723"/>
                <a:gd name="connsiteY3" fmla="*/ 839505 h 863667"/>
                <a:gd name="connsiteX4" fmla="*/ 1073761 w 1307723"/>
                <a:gd name="connsiteY4" fmla="*/ 863667 h 863667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07722"/>
                <a:gd name="connsiteY0" fmla="*/ 637929 h 637929"/>
                <a:gd name="connsiteX1" fmla="*/ 210086 w 1307722"/>
                <a:gd name="connsiteY1" fmla="*/ 123677 h 637929"/>
                <a:gd name="connsiteX2" fmla="*/ 358039 w 1307722"/>
                <a:gd name="connsiteY2" fmla="*/ 46198 h 637929"/>
                <a:gd name="connsiteX3" fmla="*/ 1185108 w 1307722"/>
                <a:gd name="connsiteY3" fmla="*/ 613767 h 637929"/>
                <a:gd name="connsiteX4" fmla="*/ 1073760 w 1307722"/>
                <a:gd name="connsiteY4" fmla="*/ 637929 h 637929"/>
                <a:gd name="connsiteX0" fmla="*/ 1073760 w 1369895"/>
                <a:gd name="connsiteY0" fmla="*/ 637929 h 637929"/>
                <a:gd name="connsiteX1" fmla="*/ 210086 w 1369895"/>
                <a:gd name="connsiteY1" fmla="*/ 123677 h 637929"/>
                <a:gd name="connsiteX2" fmla="*/ 358039 w 1369895"/>
                <a:gd name="connsiteY2" fmla="*/ 46198 h 637929"/>
                <a:gd name="connsiteX3" fmla="*/ 1247281 w 1369895"/>
                <a:gd name="connsiteY3" fmla="*/ 520190 h 637929"/>
                <a:gd name="connsiteX4" fmla="*/ 1073760 w 1369895"/>
                <a:gd name="connsiteY4" fmla="*/ 637929 h 637929"/>
                <a:gd name="connsiteX0" fmla="*/ 1073760 w 1247281"/>
                <a:gd name="connsiteY0" fmla="*/ 637929 h 637929"/>
                <a:gd name="connsiteX1" fmla="*/ 210086 w 1247281"/>
                <a:gd name="connsiteY1" fmla="*/ 123677 h 637929"/>
                <a:gd name="connsiteX2" fmla="*/ 358039 w 1247281"/>
                <a:gd name="connsiteY2" fmla="*/ 46198 h 637929"/>
                <a:gd name="connsiteX3" fmla="*/ 1247281 w 1247281"/>
                <a:gd name="connsiteY3" fmla="*/ 520190 h 637929"/>
                <a:gd name="connsiteX4" fmla="*/ 1073760 w 1247281"/>
                <a:gd name="connsiteY4" fmla="*/ 637929 h 63792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0" name="Полилиния 189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9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Полилиния 190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Полилиния 191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74132 w 1238347"/>
                <a:gd name="connsiteY0" fmla="*/ 495649 h 507077"/>
                <a:gd name="connsiteX1" fmla="*/ 174389 w 1238347"/>
                <a:gd name="connsiteY1" fmla="*/ 84938 h 507077"/>
                <a:gd name="connsiteX2" fmla="*/ 248366 w 1238347"/>
                <a:gd name="connsiteY2" fmla="*/ 46198 h 507077"/>
                <a:gd name="connsiteX3" fmla="*/ 1238347 w 1238347"/>
                <a:gd name="connsiteY3" fmla="*/ 382011 h 507077"/>
                <a:gd name="connsiteX4" fmla="*/ 1174132 w 1238347"/>
                <a:gd name="connsiteY4" fmla="*/ 495649 h 507077"/>
                <a:gd name="connsiteX0" fmla="*/ 1174132 w 1200896"/>
                <a:gd name="connsiteY0" fmla="*/ 495649 h 507077"/>
                <a:gd name="connsiteX1" fmla="*/ 174389 w 1200896"/>
                <a:gd name="connsiteY1" fmla="*/ 84938 h 507077"/>
                <a:gd name="connsiteX2" fmla="*/ 248366 w 1200896"/>
                <a:gd name="connsiteY2" fmla="*/ 46198 h 507077"/>
                <a:gd name="connsiteX3" fmla="*/ 1200896 w 1200896"/>
                <a:gd name="connsiteY3" fmla="*/ 396211 h 507077"/>
                <a:gd name="connsiteX4" fmla="*/ 1174132 w 1200896"/>
                <a:gd name="connsiteY4" fmla="*/ 495649 h 507077"/>
                <a:gd name="connsiteX0" fmla="*/ 1244658 w 1271422"/>
                <a:gd name="connsiteY0" fmla="*/ 495649 h 667338"/>
                <a:gd name="connsiteX1" fmla="*/ 174389 w 1271422"/>
                <a:gd name="connsiteY1" fmla="*/ 458152 h 667338"/>
                <a:gd name="connsiteX2" fmla="*/ 318892 w 1271422"/>
                <a:gd name="connsiteY2" fmla="*/ 46198 h 667338"/>
                <a:gd name="connsiteX3" fmla="*/ 1271422 w 1271422"/>
                <a:gd name="connsiteY3" fmla="*/ 396211 h 667338"/>
                <a:gd name="connsiteX4" fmla="*/ 1244658 w 1271422"/>
                <a:gd name="connsiteY4" fmla="*/ 495649 h 667338"/>
                <a:gd name="connsiteX0" fmla="*/ 1244658 w 1271422"/>
                <a:gd name="connsiteY0" fmla="*/ 105687 h 277376"/>
                <a:gd name="connsiteX1" fmla="*/ 174389 w 1271422"/>
                <a:gd name="connsiteY1" fmla="*/ 68190 h 277376"/>
                <a:gd name="connsiteX2" fmla="*/ 1271422 w 1271422"/>
                <a:gd name="connsiteY2" fmla="*/ 6249 h 277376"/>
                <a:gd name="connsiteX3" fmla="*/ 1244658 w 1271422"/>
                <a:gd name="connsiteY3" fmla="*/ 105687 h 277376"/>
                <a:gd name="connsiteX0" fmla="*/ 1170682 w 1197446"/>
                <a:gd name="connsiteY0" fmla="*/ 105687 h 238637"/>
                <a:gd name="connsiteX1" fmla="*/ 174389 w 1197446"/>
                <a:gd name="connsiteY1" fmla="*/ 29451 h 238637"/>
                <a:gd name="connsiteX2" fmla="*/ 1197446 w 1197446"/>
                <a:gd name="connsiteY2" fmla="*/ 6249 h 238637"/>
                <a:gd name="connsiteX3" fmla="*/ 1170682 w 1197446"/>
                <a:gd name="connsiteY3" fmla="*/ 105687 h 238637"/>
                <a:gd name="connsiteX0" fmla="*/ 1170682 w 1197446"/>
                <a:gd name="connsiteY0" fmla="*/ 105687 h 238638"/>
                <a:gd name="connsiteX1" fmla="*/ 174389 w 1197446"/>
                <a:gd name="connsiteY1" fmla="*/ 29452 h 238638"/>
                <a:gd name="connsiteX2" fmla="*/ 1197446 w 1197446"/>
                <a:gd name="connsiteY2" fmla="*/ 6249 h 238638"/>
                <a:gd name="connsiteX3" fmla="*/ 1170682 w 1197446"/>
                <a:gd name="connsiteY3" fmla="*/ 105687 h 238638"/>
                <a:gd name="connsiteX0" fmla="*/ 1170682 w 1197446"/>
                <a:gd name="connsiteY0" fmla="*/ 197239 h 330190"/>
                <a:gd name="connsiteX1" fmla="*/ 174389 w 1197446"/>
                <a:gd name="connsiteY1" fmla="*/ 121004 h 330190"/>
                <a:gd name="connsiteX2" fmla="*/ 1197446 w 1197446"/>
                <a:gd name="connsiteY2" fmla="*/ 97801 h 330190"/>
                <a:gd name="connsiteX3" fmla="*/ 1170682 w 1197446"/>
                <a:gd name="connsiteY3" fmla="*/ 197239 h 330190"/>
                <a:gd name="connsiteX0" fmla="*/ 1170682 w 1224209"/>
                <a:gd name="connsiteY0" fmla="*/ 205126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2 w 1224209"/>
                <a:gd name="connsiteY3" fmla="*/ 205126 h 338077"/>
                <a:gd name="connsiteX0" fmla="*/ 1170683 w 1224209"/>
                <a:gd name="connsiteY0" fmla="*/ 205127 h 338077"/>
                <a:gd name="connsiteX1" fmla="*/ 174389 w 1224209"/>
                <a:gd name="connsiteY1" fmla="*/ 128891 h 338077"/>
                <a:gd name="connsiteX2" fmla="*/ 1224209 w 1224209"/>
                <a:gd name="connsiteY2" fmla="*/ 6249 h 338077"/>
                <a:gd name="connsiteX3" fmla="*/ 1170683 w 1224209"/>
                <a:gd name="connsiteY3" fmla="*/ 205127 h 338077"/>
                <a:gd name="connsiteX0" fmla="*/ 1170683 w 1271423"/>
                <a:gd name="connsiteY0" fmla="*/ 197240 h 330190"/>
                <a:gd name="connsiteX1" fmla="*/ 174389 w 1271423"/>
                <a:gd name="connsiteY1" fmla="*/ 121004 h 330190"/>
                <a:gd name="connsiteX2" fmla="*/ 1271424 w 1271423"/>
                <a:gd name="connsiteY2" fmla="*/ 59062 h 330190"/>
                <a:gd name="connsiteX3" fmla="*/ 1170683 w 1271423"/>
                <a:gd name="connsiteY3" fmla="*/ 197240 h 330190"/>
                <a:gd name="connsiteX0" fmla="*/ 1244660 w 1271424"/>
                <a:gd name="connsiteY0" fmla="*/ 158500 h 330190"/>
                <a:gd name="connsiteX1" fmla="*/ 174389 w 1271424"/>
                <a:gd name="connsiteY1" fmla="*/ 121004 h 330190"/>
                <a:gd name="connsiteX2" fmla="*/ 1271424 w 1271424"/>
                <a:gd name="connsiteY2" fmla="*/ 59062 h 330190"/>
                <a:gd name="connsiteX3" fmla="*/ 1244660 w 1271424"/>
                <a:gd name="connsiteY3" fmla="*/ 158500 h 330190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Полилиния 192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356047 h 726614"/>
                <a:gd name="connsiteX1" fmla="*/ 174389 w 1298187"/>
                <a:gd name="connsiteY1" fmla="*/ 517428 h 726614"/>
                <a:gd name="connsiteX2" fmla="*/ 201152 w 1298187"/>
                <a:gd name="connsiteY2" fmla="*/ 417989 h 726614"/>
                <a:gd name="connsiteX3" fmla="*/ 1100580 w 1298187"/>
                <a:gd name="connsiteY3" fmla="*/ 0 h 726614"/>
                <a:gd name="connsiteX4" fmla="*/ 1298187 w 1298187"/>
                <a:gd name="connsiteY4" fmla="*/ 356047 h 726614"/>
                <a:gd name="connsiteX0" fmla="*/ 1128659 w 1128659"/>
                <a:gd name="connsiteY0" fmla="*/ 356047 h 938819"/>
                <a:gd name="connsiteX1" fmla="*/ 353373 w 1128659"/>
                <a:gd name="connsiteY1" fmla="*/ 729633 h 938819"/>
                <a:gd name="connsiteX2" fmla="*/ 31624 w 1128659"/>
                <a:gd name="connsiteY2" fmla="*/ 417989 h 938819"/>
                <a:gd name="connsiteX3" fmla="*/ 931052 w 1128659"/>
                <a:gd name="connsiteY3" fmla="*/ 0 h 938819"/>
                <a:gd name="connsiteX4" fmla="*/ 1128659 w 1128659"/>
                <a:gd name="connsiteY4" fmla="*/ 356047 h 938819"/>
                <a:gd name="connsiteX0" fmla="*/ 1128658 w 1128658"/>
                <a:gd name="connsiteY0" fmla="*/ 356047 h 938819"/>
                <a:gd name="connsiteX1" fmla="*/ 353372 w 1128658"/>
                <a:gd name="connsiteY1" fmla="*/ 729633 h 938819"/>
                <a:gd name="connsiteX2" fmla="*/ 31623 w 1128658"/>
                <a:gd name="connsiteY2" fmla="*/ 417989 h 938819"/>
                <a:gd name="connsiteX3" fmla="*/ 931051 w 1128658"/>
                <a:gd name="connsiteY3" fmla="*/ 0 h 938819"/>
                <a:gd name="connsiteX4" fmla="*/ 1128658 w 1128658"/>
                <a:gd name="connsiteY4" fmla="*/ 356047 h 938819"/>
                <a:gd name="connsiteX0" fmla="*/ 1128658 w 1128658"/>
                <a:gd name="connsiteY0" fmla="*/ 356047 h 768617"/>
                <a:gd name="connsiteX1" fmla="*/ 353372 w 1128658"/>
                <a:gd name="connsiteY1" fmla="*/ 729633 h 768617"/>
                <a:gd name="connsiteX2" fmla="*/ 31623 w 1128658"/>
                <a:gd name="connsiteY2" fmla="*/ 417989 h 768617"/>
                <a:gd name="connsiteX3" fmla="*/ 931051 w 1128658"/>
                <a:gd name="connsiteY3" fmla="*/ 0 h 768617"/>
                <a:gd name="connsiteX4" fmla="*/ 1128658 w 1128658"/>
                <a:gd name="connsiteY4" fmla="*/ 356047 h 768617"/>
                <a:gd name="connsiteX0" fmla="*/ 1128658 w 1128658"/>
                <a:gd name="connsiteY0" fmla="*/ 356047 h 829317"/>
                <a:gd name="connsiteX1" fmla="*/ 400586 w 1128658"/>
                <a:gd name="connsiteY1" fmla="*/ 790333 h 829317"/>
                <a:gd name="connsiteX2" fmla="*/ 31623 w 1128658"/>
                <a:gd name="connsiteY2" fmla="*/ 417989 h 829317"/>
                <a:gd name="connsiteX3" fmla="*/ 931051 w 1128658"/>
                <a:gd name="connsiteY3" fmla="*/ 0 h 829317"/>
                <a:gd name="connsiteX4" fmla="*/ 1128658 w 1128658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48781 w 848781"/>
                <a:gd name="connsiteY0" fmla="*/ 356047 h 829317"/>
                <a:gd name="connsiteX1" fmla="*/ 120709 w 848781"/>
                <a:gd name="connsiteY1" fmla="*/ 790333 h 829317"/>
                <a:gd name="connsiteX2" fmla="*/ 53042 w 848781"/>
                <a:gd name="connsiteY2" fmla="*/ 569496 h 829317"/>
                <a:gd name="connsiteX3" fmla="*/ 651174 w 848781"/>
                <a:gd name="connsiteY3" fmla="*/ 0 h 829317"/>
                <a:gd name="connsiteX4" fmla="*/ 848781 w 848781"/>
                <a:gd name="connsiteY4" fmla="*/ 356047 h 829317"/>
                <a:gd name="connsiteX0" fmla="*/ 895995 w 895995"/>
                <a:gd name="connsiteY0" fmla="*/ 356047 h 768617"/>
                <a:gd name="connsiteX1" fmla="*/ 120708 w 895995"/>
                <a:gd name="connsiteY1" fmla="*/ 729633 h 768617"/>
                <a:gd name="connsiteX2" fmla="*/ 100256 w 895995"/>
                <a:gd name="connsiteY2" fmla="*/ 569496 h 768617"/>
                <a:gd name="connsiteX3" fmla="*/ 698388 w 895995"/>
                <a:gd name="connsiteY3" fmla="*/ 0 h 768617"/>
                <a:gd name="connsiteX4" fmla="*/ 895995 w 895995"/>
                <a:gd name="connsiteY4" fmla="*/ 356047 h 768617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935817 w 935817"/>
                <a:gd name="connsiteY0" fmla="*/ 356047 h 780416"/>
                <a:gd name="connsiteX1" fmla="*/ 160530 w 935817"/>
                <a:gd name="connsiteY1" fmla="*/ 729633 h 780416"/>
                <a:gd name="connsiteX2" fmla="*/ 140078 w 935817"/>
                <a:gd name="connsiteY2" fmla="*/ 569496 h 780416"/>
                <a:gd name="connsiteX3" fmla="*/ 738210 w 935817"/>
                <a:gd name="connsiteY3" fmla="*/ 0 h 780416"/>
                <a:gd name="connsiteX4" fmla="*/ 935817 w 935817"/>
                <a:gd name="connsiteY4" fmla="*/ 356047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182098 h 780416"/>
                <a:gd name="connsiteX1" fmla="*/ 160530 w 879852"/>
                <a:gd name="connsiteY1" fmla="*/ 729633 h 780416"/>
                <a:gd name="connsiteX2" fmla="*/ 140078 w 879852"/>
                <a:gd name="connsiteY2" fmla="*/ 569496 h 780416"/>
                <a:gd name="connsiteX3" fmla="*/ 738210 w 879852"/>
                <a:gd name="connsiteY3" fmla="*/ 0 h 780416"/>
                <a:gd name="connsiteX4" fmla="*/ 879852 w 879852"/>
                <a:gd name="connsiteY4" fmla="*/ 182098 h 780416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79852 w 879852"/>
                <a:gd name="connsiteY0" fmla="*/ 238274 h 836592"/>
                <a:gd name="connsiteX1" fmla="*/ 160530 w 879852"/>
                <a:gd name="connsiteY1" fmla="*/ 785809 h 836592"/>
                <a:gd name="connsiteX2" fmla="*/ 140078 w 879852"/>
                <a:gd name="connsiteY2" fmla="*/ 625672 h 836592"/>
                <a:gd name="connsiteX3" fmla="*/ 664232 w 879852"/>
                <a:gd name="connsiteY3" fmla="*/ 94916 h 836592"/>
                <a:gd name="connsiteX4" fmla="*/ 738210 w 879852"/>
                <a:gd name="connsiteY4" fmla="*/ 56176 h 836592"/>
                <a:gd name="connsiteX5" fmla="*/ 879852 w 879852"/>
                <a:gd name="connsiteY5" fmla="*/ 238274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" name="Полилиния 193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41073"/>
                <a:gd name="connsiteY0" fmla="*/ 758974 h 758974"/>
                <a:gd name="connsiteX1" fmla="*/ 372667 w 541073"/>
                <a:gd name="connsiteY1" fmla="*/ 0 h 758974"/>
                <a:gd name="connsiteX2" fmla="*/ 541073 w 541073"/>
                <a:gd name="connsiteY2" fmla="*/ 82658 h 758974"/>
                <a:gd name="connsiteX3" fmla="*/ 111348 w 541073"/>
                <a:gd name="connsiteY3" fmla="*/ 734812 h 758974"/>
                <a:gd name="connsiteX4" fmla="*/ 0 w 541073"/>
                <a:gd name="connsiteY4" fmla="*/ 758974 h 758974"/>
                <a:gd name="connsiteX0" fmla="*/ 386321 w 927394"/>
                <a:gd name="connsiteY0" fmla="*/ 761950 h 761950"/>
                <a:gd name="connsiteX1" fmla="*/ 210087 w 927394"/>
                <a:gd name="connsiteY1" fmla="*/ 0 h 761950"/>
                <a:gd name="connsiteX2" fmla="*/ 927394 w 927394"/>
                <a:gd name="connsiteY2" fmla="*/ 85634 h 761950"/>
                <a:gd name="connsiteX3" fmla="*/ 497669 w 927394"/>
                <a:gd name="connsiteY3" fmla="*/ 737788 h 761950"/>
                <a:gd name="connsiteX4" fmla="*/ 386321 w 927394"/>
                <a:gd name="connsiteY4" fmla="*/ 761950 h 761950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900630"/>
                <a:gd name="connsiteY0" fmla="*/ 861388 h 861388"/>
                <a:gd name="connsiteX1" fmla="*/ 210086 w 900630"/>
                <a:gd name="connsiteY1" fmla="*/ 0 h 861388"/>
                <a:gd name="connsiteX2" fmla="*/ 900630 w 900630"/>
                <a:gd name="connsiteY2" fmla="*/ 185072 h 861388"/>
                <a:gd name="connsiteX3" fmla="*/ 470905 w 900630"/>
                <a:gd name="connsiteY3" fmla="*/ 837226 h 861388"/>
                <a:gd name="connsiteX4" fmla="*/ 359557 w 900630"/>
                <a:gd name="connsiteY4" fmla="*/ 861388 h 861388"/>
                <a:gd name="connsiteX0" fmla="*/ 359557 w 648027"/>
                <a:gd name="connsiteY0" fmla="*/ 863586 h 863586"/>
                <a:gd name="connsiteX1" fmla="*/ 210086 w 648027"/>
                <a:gd name="connsiteY1" fmla="*/ 2198 h 863586"/>
                <a:gd name="connsiteX2" fmla="*/ 452469 w 648027"/>
                <a:gd name="connsiteY2" fmla="*/ 46116 h 863586"/>
                <a:gd name="connsiteX3" fmla="*/ 470905 w 648027"/>
                <a:gd name="connsiteY3" fmla="*/ 839424 h 863586"/>
                <a:gd name="connsiteX4" fmla="*/ 359557 w 648027"/>
                <a:gd name="connsiteY4" fmla="*/ 863586 h 863586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8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78169 h 878169"/>
                <a:gd name="connsiteX1" fmla="*/ 210086 w 648027"/>
                <a:gd name="connsiteY1" fmla="*/ 16781 h 878169"/>
                <a:gd name="connsiteX2" fmla="*/ 405255 w 648027"/>
                <a:gd name="connsiteY2" fmla="*/ 0 h 878169"/>
                <a:gd name="connsiteX3" fmla="*/ 470905 w 648027"/>
                <a:gd name="connsiteY3" fmla="*/ 854007 h 878169"/>
                <a:gd name="connsiteX4" fmla="*/ 359557 w 648027"/>
                <a:gd name="connsiteY4" fmla="*/ 878169 h 878169"/>
                <a:gd name="connsiteX0" fmla="*/ 359557 w 648027"/>
                <a:gd name="connsiteY0" fmla="*/ 861388 h 861388"/>
                <a:gd name="connsiteX1" fmla="*/ 210086 w 648027"/>
                <a:gd name="connsiteY1" fmla="*/ 0 h 861388"/>
                <a:gd name="connsiteX2" fmla="*/ 452469 w 648027"/>
                <a:gd name="connsiteY2" fmla="*/ 43919 h 861388"/>
                <a:gd name="connsiteX3" fmla="*/ 470905 w 648027"/>
                <a:gd name="connsiteY3" fmla="*/ 837226 h 861388"/>
                <a:gd name="connsiteX4" fmla="*/ 359557 w 648027"/>
                <a:gd name="connsiteY4" fmla="*/ 861388 h 861388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648027"/>
                <a:gd name="connsiteY0" fmla="*/ 863667 h 863667"/>
                <a:gd name="connsiteX1" fmla="*/ 210086 w 648027"/>
                <a:gd name="connsiteY1" fmla="*/ 2279 h 863667"/>
                <a:gd name="connsiteX2" fmla="*/ 452469 w 648027"/>
                <a:gd name="connsiteY2" fmla="*/ 46198 h 863667"/>
                <a:gd name="connsiteX3" fmla="*/ 470905 w 648027"/>
                <a:gd name="connsiteY3" fmla="*/ 839505 h 863667"/>
                <a:gd name="connsiteX4" fmla="*/ 359557 w 648027"/>
                <a:gd name="connsiteY4" fmla="*/ 863667 h 863667"/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0" fmla="*/ 1073759 w 1307721"/>
                <a:gd name="connsiteY0" fmla="*/ 863667 h 863667"/>
                <a:gd name="connsiteX1" fmla="*/ 210086 w 1307721"/>
                <a:gd name="connsiteY1" fmla="*/ 349414 h 863667"/>
                <a:gd name="connsiteX2" fmla="*/ 1166671 w 1307721"/>
                <a:gd name="connsiteY2" fmla="*/ 46198 h 863667"/>
                <a:gd name="connsiteX3" fmla="*/ 1185107 w 1307721"/>
                <a:gd name="connsiteY3" fmla="*/ 839505 h 863667"/>
                <a:gd name="connsiteX4" fmla="*/ 1073759 w 1307721"/>
                <a:gd name="connsiteY4" fmla="*/ 863667 h 863667"/>
                <a:gd name="connsiteX0" fmla="*/ 1073759 w 1307721"/>
                <a:gd name="connsiteY0" fmla="*/ 599190 h 599190"/>
                <a:gd name="connsiteX1" fmla="*/ 210086 w 1307721"/>
                <a:gd name="connsiteY1" fmla="*/ 84937 h 599190"/>
                <a:gd name="connsiteX2" fmla="*/ 284063 w 1307721"/>
                <a:gd name="connsiteY2" fmla="*/ 46198 h 599190"/>
                <a:gd name="connsiteX3" fmla="*/ 1185107 w 1307721"/>
                <a:gd name="connsiteY3" fmla="*/ 575028 h 599190"/>
                <a:gd name="connsiteX4" fmla="*/ 1073759 w 1307721"/>
                <a:gd name="connsiteY4" fmla="*/ 599190 h 599190"/>
                <a:gd name="connsiteX0" fmla="*/ 1073759 w 1396658"/>
                <a:gd name="connsiteY0" fmla="*/ 599190 h 599190"/>
                <a:gd name="connsiteX1" fmla="*/ 210086 w 1396658"/>
                <a:gd name="connsiteY1" fmla="*/ 84937 h 599190"/>
                <a:gd name="connsiteX2" fmla="*/ 284063 w 1396658"/>
                <a:gd name="connsiteY2" fmla="*/ 46198 h 599190"/>
                <a:gd name="connsiteX3" fmla="*/ 1274044 w 1396658"/>
                <a:gd name="connsiteY3" fmla="*/ 382011 h 599190"/>
                <a:gd name="connsiteX4" fmla="*/ 1073759 w 1396658"/>
                <a:gd name="connsiteY4" fmla="*/ 599190 h 599190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146541 w 1396658"/>
                <a:gd name="connsiteY0" fmla="*/ 619629 h 619629"/>
                <a:gd name="connsiteX1" fmla="*/ 210086 w 1396658"/>
                <a:gd name="connsiteY1" fmla="*/ 84937 h 619629"/>
                <a:gd name="connsiteX2" fmla="*/ 284063 w 1396658"/>
                <a:gd name="connsiteY2" fmla="*/ 46198 h 619629"/>
                <a:gd name="connsiteX3" fmla="*/ 1274044 w 1396658"/>
                <a:gd name="connsiteY3" fmla="*/ 382011 h 619629"/>
                <a:gd name="connsiteX4" fmla="*/ 1146541 w 1396658"/>
                <a:gd name="connsiteY4" fmla="*/ 619629 h 619629"/>
                <a:gd name="connsiteX0" fmla="*/ 1220518 w 1396658"/>
                <a:gd name="connsiteY0" fmla="*/ 580889 h 580889"/>
                <a:gd name="connsiteX1" fmla="*/ 210086 w 1396658"/>
                <a:gd name="connsiteY1" fmla="*/ 84937 h 580889"/>
                <a:gd name="connsiteX2" fmla="*/ 284063 w 1396658"/>
                <a:gd name="connsiteY2" fmla="*/ 46198 h 580889"/>
                <a:gd name="connsiteX3" fmla="*/ 1274044 w 1396658"/>
                <a:gd name="connsiteY3" fmla="*/ 382011 h 580889"/>
                <a:gd name="connsiteX4" fmla="*/ 1220518 w 1396658"/>
                <a:gd name="connsiteY4" fmla="*/ 580889 h 580889"/>
                <a:gd name="connsiteX0" fmla="*/ 1220518 w 1396658"/>
                <a:gd name="connsiteY0" fmla="*/ 580889 h 592317"/>
                <a:gd name="connsiteX1" fmla="*/ 210086 w 1396658"/>
                <a:gd name="connsiteY1" fmla="*/ 84937 h 592317"/>
                <a:gd name="connsiteX2" fmla="*/ 284063 w 1396658"/>
                <a:gd name="connsiteY2" fmla="*/ 46198 h 592317"/>
                <a:gd name="connsiteX3" fmla="*/ 1274044 w 1396658"/>
                <a:gd name="connsiteY3" fmla="*/ 382011 h 592317"/>
                <a:gd name="connsiteX4" fmla="*/ 1220518 w 1396658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7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94496 w 1348022"/>
                <a:gd name="connsiteY0" fmla="*/ 580889 h 592317"/>
                <a:gd name="connsiteX1" fmla="*/ 210086 w 1348022"/>
                <a:gd name="connsiteY1" fmla="*/ 123678 h 592317"/>
                <a:gd name="connsiteX2" fmla="*/ 358041 w 1348022"/>
                <a:gd name="connsiteY2" fmla="*/ 46198 h 592317"/>
                <a:gd name="connsiteX3" fmla="*/ 1348022 w 1348022"/>
                <a:gd name="connsiteY3" fmla="*/ 382011 h 592317"/>
                <a:gd name="connsiteX4" fmla="*/ 1294496 w 1348022"/>
                <a:gd name="connsiteY4" fmla="*/ 580889 h 592317"/>
                <a:gd name="connsiteX0" fmla="*/ 1220518 w 1274044"/>
                <a:gd name="connsiteY0" fmla="*/ 580889 h 592317"/>
                <a:gd name="connsiteX1" fmla="*/ 210086 w 1274044"/>
                <a:gd name="connsiteY1" fmla="*/ 84938 h 592317"/>
                <a:gd name="connsiteX2" fmla="*/ 284063 w 1274044"/>
                <a:gd name="connsiteY2" fmla="*/ 46198 h 592317"/>
                <a:gd name="connsiteX3" fmla="*/ 1274044 w 1274044"/>
                <a:gd name="connsiteY3" fmla="*/ 382011 h 592317"/>
                <a:gd name="connsiteX4" fmla="*/ 1220518 w 1274044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580889 h 827477"/>
                <a:gd name="connsiteX1" fmla="*/ 174389 w 1288422"/>
                <a:gd name="connsiteY1" fmla="*/ 618291 h 827477"/>
                <a:gd name="connsiteX2" fmla="*/ 298441 w 1288422"/>
                <a:gd name="connsiteY2" fmla="*/ 46198 h 827477"/>
                <a:gd name="connsiteX3" fmla="*/ 1288422 w 1288422"/>
                <a:gd name="connsiteY3" fmla="*/ 382011 h 827477"/>
                <a:gd name="connsiteX4" fmla="*/ 1234896 w 1288422"/>
                <a:gd name="connsiteY4" fmla="*/ 580889 h 827477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396321 w 1288422"/>
                <a:gd name="connsiteY2" fmla="*/ 329436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34896 w 1288422"/>
                <a:gd name="connsiteY0" fmla="*/ 408254 h 654842"/>
                <a:gd name="connsiteX1" fmla="*/ 174389 w 1288422"/>
                <a:gd name="connsiteY1" fmla="*/ 445656 h 654842"/>
                <a:gd name="connsiteX2" fmla="*/ 201152 w 1288422"/>
                <a:gd name="connsiteY2" fmla="*/ 346217 h 654842"/>
                <a:gd name="connsiteX3" fmla="*/ 1288422 w 1288422"/>
                <a:gd name="connsiteY3" fmla="*/ 209376 h 654842"/>
                <a:gd name="connsiteX4" fmla="*/ 1234896 w 1288422"/>
                <a:gd name="connsiteY4" fmla="*/ 40825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84274 h 654842"/>
                <a:gd name="connsiteX1" fmla="*/ 174389 w 1298187"/>
                <a:gd name="connsiteY1" fmla="*/ 445656 h 654842"/>
                <a:gd name="connsiteX2" fmla="*/ 201152 w 1298187"/>
                <a:gd name="connsiteY2" fmla="*/ 346217 h 654842"/>
                <a:gd name="connsiteX3" fmla="*/ 1288422 w 1298187"/>
                <a:gd name="connsiteY3" fmla="*/ 209376 h 654842"/>
                <a:gd name="connsiteX4" fmla="*/ 1298187 w 1298187"/>
                <a:gd name="connsiteY4" fmla="*/ 284274 h 654842"/>
                <a:gd name="connsiteX0" fmla="*/ 1298187 w 1298187"/>
                <a:gd name="connsiteY0" fmla="*/ 292034 h 662602"/>
                <a:gd name="connsiteX1" fmla="*/ 174389 w 1298187"/>
                <a:gd name="connsiteY1" fmla="*/ 453416 h 662602"/>
                <a:gd name="connsiteX2" fmla="*/ 201152 w 1298187"/>
                <a:gd name="connsiteY2" fmla="*/ 353977 h 662602"/>
                <a:gd name="connsiteX3" fmla="*/ 1129781 w 1298187"/>
                <a:gd name="connsiteY3" fmla="*/ 209376 h 662602"/>
                <a:gd name="connsiteX4" fmla="*/ 1298187 w 1298187"/>
                <a:gd name="connsiteY4" fmla="*/ 292034 h 662602"/>
                <a:gd name="connsiteX0" fmla="*/ 1298187 w 1298187"/>
                <a:gd name="connsiteY0" fmla="*/ 82658 h 453226"/>
                <a:gd name="connsiteX1" fmla="*/ 174389 w 1298187"/>
                <a:gd name="connsiteY1" fmla="*/ 244040 h 453226"/>
                <a:gd name="connsiteX2" fmla="*/ 201152 w 1298187"/>
                <a:gd name="connsiteY2" fmla="*/ 144601 h 453226"/>
                <a:gd name="connsiteX3" fmla="*/ 1129781 w 1298187"/>
                <a:gd name="connsiteY3" fmla="*/ 0 h 453226"/>
                <a:gd name="connsiteX4" fmla="*/ 1298187 w 1298187"/>
                <a:gd name="connsiteY4" fmla="*/ 82658 h 453226"/>
                <a:gd name="connsiteX0" fmla="*/ 1298187 w 1298187"/>
                <a:gd name="connsiteY0" fmla="*/ 121398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8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Полилиния 194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6" name="Полилиния 195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7" name="Полилиния 196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8" name="Полилиния 197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432160 w 501760"/>
                <a:gd name="connsiteY0" fmla="*/ 0 h 959592"/>
                <a:gd name="connsiteX1" fmla="*/ 70102 w 501760"/>
                <a:gd name="connsiteY1" fmla="*/ 872990 h 959592"/>
                <a:gd name="connsiteX2" fmla="*/ 0 w 501760"/>
                <a:gd name="connsiteY2" fmla="*/ 959592 h 959592"/>
                <a:gd name="connsiteX3" fmla="*/ 284207 w 501760"/>
                <a:gd name="connsiteY3" fmla="*/ 77480 h 959592"/>
                <a:gd name="connsiteX4" fmla="*/ 432160 w 501760"/>
                <a:gd name="connsiteY4" fmla="*/ 0 h 959592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963730"/>
                <a:gd name="connsiteX1" fmla="*/ 269146 w 501760"/>
                <a:gd name="connsiteY1" fmla="*/ 904072 h 963730"/>
                <a:gd name="connsiteX2" fmla="*/ 0 w 501760"/>
                <a:gd name="connsiteY2" fmla="*/ 959592 h 963730"/>
                <a:gd name="connsiteX3" fmla="*/ 284207 w 501760"/>
                <a:gd name="connsiteY3" fmla="*/ 77480 h 963730"/>
                <a:gd name="connsiteX4" fmla="*/ 432160 w 501760"/>
                <a:gd name="connsiteY4" fmla="*/ 0 h 963730"/>
                <a:gd name="connsiteX0" fmla="*/ 432160 w 501760"/>
                <a:gd name="connsiteY0" fmla="*/ 0 h 1002470"/>
                <a:gd name="connsiteX1" fmla="*/ 195169 w 501760"/>
                <a:gd name="connsiteY1" fmla="*/ 942812 h 1002470"/>
                <a:gd name="connsiteX2" fmla="*/ 0 w 501760"/>
                <a:gd name="connsiteY2" fmla="*/ 959592 h 1002470"/>
                <a:gd name="connsiteX3" fmla="*/ 284207 w 501760"/>
                <a:gd name="connsiteY3" fmla="*/ 77480 h 1002470"/>
                <a:gd name="connsiteX4" fmla="*/ 432160 w 501760"/>
                <a:gd name="connsiteY4" fmla="*/ 0 h 1002470"/>
                <a:gd name="connsiteX0" fmla="*/ 464241 w 533841"/>
                <a:gd name="connsiteY0" fmla="*/ 0 h 1002470"/>
                <a:gd name="connsiteX1" fmla="*/ 227250 w 533841"/>
                <a:gd name="connsiteY1" fmla="*/ 942812 h 1002470"/>
                <a:gd name="connsiteX2" fmla="*/ 32081 w 533841"/>
                <a:gd name="connsiteY2" fmla="*/ 959592 h 1002470"/>
                <a:gd name="connsiteX3" fmla="*/ 316288 w 533841"/>
                <a:gd name="connsiteY3" fmla="*/ 77480 h 1002470"/>
                <a:gd name="connsiteX4" fmla="*/ 464241 w 533841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84963 w 562277"/>
                <a:gd name="connsiteY3" fmla="*/ 40932 h 1002470"/>
                <a:gd name="connsiteX4" fmla="*/ 464241 w 562277"/>
                <a:gd name="connsiteY4" fmla="*/ 0 h 1002470"/>
                <a:gd name="connsiteX0" fmla="*/ 232918 w 399831"/>
                <a:gd name="connsiteY0" fmla="*/ 0 h 1039018"/>
                <a:gd name="connsiteX1" fmla="*/ 227250 w 399831"/>
                <a:gd name="connsiteY1" fmla="*/ 979360 h 1039018"/>
                <a:gd name="connsiteX2" fmla="*/ 32081 w 399831"/>
                <a:gd name="connsiteY2" fmla="*/ 996140 h 1039018"/>
                <a:gd name="connsiteX3" fmla="*/ 84963 w 399831"/>
                <a:gd name="connsiteY3" fmla="*/ 77480 h 1039018"/>
                <a:gd name="connsiteX4" fmla="*/ 232918 w 399831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394270"/>
                <a:gd name="connsiteY0" fmla="*/ 0 h 1039018"/>
                <a:gd name="connsiteX1" fmla="*/ 221690 w 394270"/>
                <a:gd name="connsiteY1" fmla="*/ 979360 h 1039018"/>
                <a:gd name="connsiteX2" fmla="*/ 161208 w 394270"/>
                <a:gd name="connsiteY2" fmla="*/ 718031 h 1039018"/>
                <a:gd name="connsiteX3" fmla="*/ 79403 w 394270"/>
                <a:gd name="connsiteY3" fmla="*/ 77480 h 1039018"/>
                <a:gd name="connsiteX4" fmla="*/ 227358 w 394270"/>
                <a:gd name="connsiteY4" fmla="*/ 0 h 1039018"/>
                <a:gd name="connsiteX0" fmla="*/ 227358 w 549407"/>
                <a:gd name="connsiteY0" fmla="*/ 0 h 921047"/>
                <a:gd name="connsiteX1" fmla="*/ 376827 w 549407"/>
                <a:gd name="connsiteY1" fmla="*/ 861389 h 921047"/>
                <a:gd name="connsiteX2" fmla="*/ 161208 w 549407"/>
                <a:gd name="connsiteY2" fmla="*/ 718031 h 921047"/>
                <a:gd name="connsiteX3" fmla="*/ 79403 w 549407"/>
                <a:gd name="connsiteY3" fmla="*/ 77480 h 921047"/>
                <a:gd name="connsiteX4" fmla="*/ 227358 w 549407"/>
                <a:gd name="connsiteY4" fmla="*/ 0 h 921047"/>
                <a:gd name="connsiteX0" fmla="*/ 227358 w 566329"/>
                <a:gd name="connsiteY0" fmla="*/ 0 h 921047"/>
                <a:gd name="connsiteX1" fmla="*/ 376827 w 566329"/>
                <a:gd name="connsiteY1" fmla="*/ 861389 h 921047"/>
                <a:gd name="connsiteX2" fmla="*/ 161208 w 566329"/>
                <a:gd name="connsiteY2" fmla="*/ 718031 h 921047"/>
                <a:gd name="connsiteX3" fmla="*/ 79403 w 566329"/>
                <a:gd name="connsiteY3" fmla="*/ 77480 h 921047"/>
                <a:gd name="connsiteX4" fmla="*/ 227358 w 566329"/>
                <a:gd name="connsiteY4" fmla="*/ 0 h 921047"/>
                <a:gd name="connsiteX0" fmla="*/ 227358 w 593094"/>
                <a:gd name="connsiteY0" fmla="*/ 0 h 821609"/>
                <a:gd name="connsiteX1" fmla="*/ 403591 w 593094"/>
                <a:gd name="connsiteY1" fmla="*/ 761951 h 821609"/>
                <a:gd name="connsiteX2" fmla="*/ 161208 w 593094"/>
                <a:gd name="connsiteY2" fmla="*/ 718031 h 821609"/>
                <a:gd name="connsiteX3" fmla="*/ 79403 w 593094"/>
                <a:gd name="connsiteY3" fmla="*/ 77480 h 821609"/>
                <a:gd name="connsiteX4" fmla="*/ 227358 w 593094"/>
                <a:gd name="connsiteY4" fmla="*/ 0 h 821609"/>
                <a:gd name="connsiteX0" fmla="*/ 227358 w 593094"/>
                <a:gd name="connsiteY0" fmla="*/ 0 h 900707"/>
                <a:gd name="connsiteX1" fmla="*/ 403591 w 593094"/>
                <a:gd name="connsiteY1" fmla="*/ 761951 h 900707"/>
                <a:gd name="connsiteX2" fmla="*/ 161208 w 593094"/>
                <a:gd name="connsiteY2" fmla="*/ 718031 h 900707"/>
                <a:gd name="connsiteX3" fmla="*/ 79403 w 593094"/>
                <a:gd name="connsiteY3" fmla="*/ 77480 h 900707"/>
                <a:gd name="connsiteX4" fmla="*/ 227358 w 593094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7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9" name="Полилиния 198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219571 w 779438"/>
                <a:gd name="connsiteY0" fmla="*/ 794248 h 815268"/>
                <a:gd name="connsiteX1" fmla="*/ 210087 w 779438"/>
                <a:gd name="connsiteY1" fmla="*/ 0 h 815268"/>
                <a:gd name="connsiteX2" fmla="*/ 779438 w 779438"/>
                <a:gd name="connsiteY2" fmla="*/ 163114 h 815268"/>
                <a:gd name="connsiteX3" fmla="*/ 349713 w 779438"/>
                <a:gd name="connsiteY3" fmla="*/ 815268 h 815268"/>
                <a:gd name="connsiteX4" fmla="*/ 219571 w 779438"/>
                <a:gd name="connsiteY4" fmla="*/ 794248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191150 w 779437"/>
                <a:gd name="connsiteY0" fmla="*/ 778731 h 815268"/>
                <a:gd name="connsiteX1" fmla="*/ 210086 w 779437"/>
                <a:gd name="connsiteY1" fmla="*/ 0 h 815268"/>
                <a:gd name="connsiteX2" fmla="*/ 779437 w 779437"/>
                <a:gd name="connsiteY2" fmla="*/ 163114 h 815268"/>
                <a:gd name="connsiteX3" fmla="*/ 349712 w 779437"/>
                <a:gd name="connsiteY3" fmla="*/ 815268 h 815268"/>
                <a:gd name="connsiteX4" fmla="*/ 191150 w 779437"/>
                <a:gd name="connsiteY4" fmla="*/ 778731 h 815268"/>
                <a:gd name="connsiteX0" fmla="*/ -1 w 588286"/>
                <a:gd name="connsiteY0" fmla="*/ 778731 h 815268"/>
                <a:gd name="connsiteX1" fmla="*/ 18935 w 588286"/>
                <a:gd name="connsiteY1" fmla="*/ 0 h 815268"/>
                <a:gd name="connsiteX2" fmla="*/ 588286 w 588286"/>
                <a:gd name="connsiteY2" fmla="*/ 163114 h 815268"/>
                <a:gd name="connsiteX3" fmla="*/ 158561 w 588286"/>
                <a:gd name="connsiteY3" fmla="*/ 815268 h 815268"/>
                <a:gd name="connsiteX4" fmla="*/ -1 w 588286"/>
                <a:gd name="connsiteY4" fmla="*/ 778731 h 815268"/>
                <a:gd name="connsiteX0" fmla="*/ 0 w 335685"/>
                <a:gd name="connsiteY0" fmla="*/ 880367 h 916904"/>
                <a:gd name="connsiteX1" fmla="*/ 18936 w 335685"/>
                <a:gd name="connsiteY1" fmla="*/ 101636 h 916904"/>
                <a:gd name="connsiteX2" fmla="*/ 288083 w 335685"/>
                <a:gd name="connsiteY2" fmla="*/ 46116 h 916904"/>
                <a:gd name="connsiteX3" fmla="*/ 158562 w 335685"/>
                <a:gd name="connsiteY3" fmla="*/ 916904 h 916904"/>
                <a:gd name="connsiteX4" fmla="*/ 0 w 335685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335684"/>
                <a:gd name="connsiteY0" fmla="*/ 880367 h 916904"/>
                <a:gd name="connsiteX1" fmla="*/ 18936 w 335684"/>
                <a:gd name="connsiteY1" fmla="*/ 101636 h 916904"/>
                <a:gd name="connsiteX2" fmla="*/ 288083 w 335684"/>
                <a:gd name="connsiteY2" fmla="*/ 46116 h 916904"/>
                <a:gd name="connsiteX3" fmla="*/ 158562 w 335684"/>
                <a:gd name="connsiteY3" fmla="*/ 916904 h 916904"/>
                <a:gd name="connsiteX4" fmla="*/ 0 w 335684"/>
                <a:gd name="connsiteY4" fmla="*/ 880367 h 916904"/>
                <a:gd name="connsiteX0" fmla="*/ 0 w 298312"/>
                <a:gd name="connsiteY0" fmla="*/ 880367 h 902327"/>
                <a:gd name="connsiteX1" fmla="*/ 18936 w 298312"/>
                <a:gd name="connsiteY1" fmla="*/ 101636 h 902327"/>
                <a:gd name="connsiteX2" fmla="*/ 288083 w 298312"/>
                <a:gd name="connsiteY2" fmla="*/ 46116 h 902327"/>
                <a:gd name="connsiteX3" fmla="*/ 121190 w 298312"/>
                <a:gd name="connsiteY3" fmla="*/ 902327 h 902327"/>
                <a:gd name="connsiteX4" fmla="*/ 0 w 298312"/>
                <a:gd name="connsiteY4" fmla="*/ 880367 h 902327"/>
                <a:gd name="connsiteX0" fmla="*/ 0 w 288083"/>
                <a:gd name="connsiteY0" fmla="*/ 880367 h 902327"/>
                <a:gd name="connsiteX1" fmla="*/ 18936 w 288083"/>
                <a:gd name="connsiteY1" fmla="*/ 101636 h 902327"/>
                <a:gd name="connsiteX2" fmla="*/ 288083 w 288083"/>
                <a:gd name="connsiteY2" fmla="*/ 46116 h 902327"/>
                <a:gd name="connsiteX3" fmla="*/ 121190 w 288083"/>
                <a:gd name="connsiteY3" fmla="*/ 902327 h 902327"/>
                <a:gd name="connsiteX4" fmla="*/ 0 w 288083"/>
                <a:gd name="connsiteY4" fmla="*/ 880367 h 902327"/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0" name="Полилиния 199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0 w 1137937"/>
                <a:gd name="connsiteY0" fmla="*/ 0 h 398805"/>
                <a:gd name="connsiteX1" fmla="*/ 316359 w 1137937"/>
                <a:gd name="connsiteY1" fmla="*/ 5179 h 398805"/>
                <a:gd name="connsiteX2" fmla="*/ 1137935 w 1137937"/>
                <a:gd name="connsiteY2" fmla="*/ 258333 h 398805"/>
                <a:gd name="connsiteX3" fmla="*/ 1111172 w 1137937"/>
                <a:gd name="connsiteY3" fmla="*/ 357772 h 398805"/>
                <a:gd name="connsiteX4" fmla="*/ 42409 w 1137937"/>
                <a:gd name="connsiteY4" fmla="*/ 220046 h 398805"/>
                <a:gd name="connsiteX5" fmla="*/ 0 w 1137937"/>
                <a:gd name="connsiteY5" fmla="*/ 0 h 398805"/>
                <a:gd name="connsiteX0" fmla="*/ 0 w 1115978"/>
                <a:gd name="connsiteY0" fmla="*/ 54729 h 393626"/>
                <a:gd name="connsiteX1" fmla="*/ 294400 w 1115978"/>
                <a:gd name="connsiteY1" fmla="*/ 0 h 393626"/>
                <a:gd name="connsiteX2" fmla="*/ 1115976 w 1115978"/>
                <a:gd name="connsiteY2" fmla="*/ 253154 h 393626"/>
                <a:gd name="connsiteX3" fmla="*/ 1089213 w 1115978"/>
                <a:gd name="connsiteY3" fmla="*/ 352593 h 393626"/>
                <a:gd name="connsiteX4" fmla="*/ 20450 w 1115978"/>
                <a:gd name="connsiteY4" fmla="*/ 214867 h 393626"/>
                <a:gd name="connsiteX5" fmla="*/ 0 w 1115978"/>
                <a:gd name="connsiteY5" fmla="*/ 54729 h 393626"/>
                <a:gd name="connsiteX0" fmla="*/ 0 w 1089213"/>
                <a:gd name="connsiteY0" fmla="*/ 54729 h 393626"/>
                <a:gd name="connsiteX1" fmla="*/ 294400 w 1089213"/>
                <a:gd name="connsiteY1" fmla="*/ 0 h 393626"/>
                <a:gd name="connsiteX2" fmla="*/ 996292 w 1089213"/>
                <a:gd name="connsiteY2" fmla="*/ 130965 h 393626"/>
                <a:gd name="connsiteX3" fmla="*/ 1089213 w 1089213"/>
                <a:gd name="connsiteY3" fmla="*/ 352593 h 393626"/>
                <a:gd name="connsiteX4" fmla="*/ 20450 w 1089213"/>
                <a:gd name="connsiteY4" fmla="*/ 214867 h 393626"/>
                <a:gd name="connsiteX5" fmla="*/ 0 w 1089213"/>
                <a:gd name="connsiteY5" fmla="*/ 54729 h 393626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45508"/>
                <a:gd name="connsiteX1" fmla="*/ 294400 w 996294"/>
                <a:gd name="connsiteY1" fmla="*/ 0 h 245508"/>
                <a:gd name="connsiteX2" fmla="*/ 996292 w 996294"/>
                <a:gd name="connsiteY2" fmla="*/ 130965 h 245508"/>
                <a:gd name="connsiteX3" fmla="*/ 922314 w 996294"/>
                <a:gd name="connsiteY3" fmla="*/ 169704 h 245508"/>
                <a:gd name="connsiteX4" fmla="*/ 20450 w 996294"/>
                <a:gd name="connsiteY4" fmla="*/ 214867 h 245508"/>
                <a:gd name="connsiteX5" fmla="*/ 0 w 996294"/>
                <a:gd name="connsiteY5" fmla="*/ 54729 h 245508"/>
                <a:gd name="connsiteX0" fmla="*/ 0 w 996294"/>
                <a:gd name="connsiteY0" fmla="*/ 54729 h 236032"/>
                <a:gd name="connsiteX1" fmla="*/ 294400 w 996294"/>
                <a:gd name="connsiteY1" fmla="*/ 0 h 236032"/>
                <a:gd name="connsiteX2" fmla="*/ 996292 w 996294"/>
                <a:gd name="connsiteY2" fmla="*/ 130965 h 236032"/>
                <a:gd name="connsiteX3" fmla="*/ 922314 w 996294"/>
                <a:gd name="connsiteY3" fmla="*/ 169704 h 236032"/>
                <a:gd name="connsiteX4" fmla="*/ 20450 w 996294"/>
                <a:gd name="connsiteY4" fmla="*/ 214867 h 236032"/>
                <a:gd name="connsiteX5" fmla="*/ 0 w 996294"/>
                <a:gd name="connsiteY5" fmla="*/ 54729 h 236032"/>
                <a:gd name="connsiteX0" fmla="*/ 0 w 996294"/>
                <a:gd name="connsiteY0" fmla="*/ 53341 h 234644"/>
                <a:gd name="connsiteX1" fmla="*/ 390337 w 996294"/>
                <a:gd name="connsiteY1" fmla="*/ 19780 h 234644"/>
                <a:gd name="connsiteX2" fmla="*/ 996292 w 996294"/>
                <a:gd name="connsiteY2" fmla="*/ 129577 h 234644"/>
                <a:gd name="connsiteX3" fmla="*/ 922314 w 996294"/>
                <a:gd name="connsiteY3" fmla="*/ 168316 h 234644"/>
                <a:gd name="connsiteX4" fmla="*/ 20450 w 996294"/>
                <a:gd name="connsiteY4" fmla="*/ 213479 h 234644"/>
                <a:gd name="connsiteX5" fmla="*/ 0 w 996294"/>
                <a:gd name="connsiteY5" fmla="*/ 53341 h 234644"/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0" fmla="*/ 99265 w 1095559"/>
                <a:gd name="connsiteY0" fmla="*/ 72301 h 393678"/>
                <a:gd name="connsiteX1" fmla="*/ 563578 w 1095559"/>
                <a:gd name="connsiteY1" fmla="*/ 0 h 393678"/>
                <a:gd name="connsiteX2" fmla="*/ 1095557 w 1095559"/>
                <a:gd name="connsiteY2" fmla="*/ 148537 h 393678"/>
                <a:gd name="connsiteX3" fmla="*/ 1021579 w 1095559"/>
                <a:gd name="connsiteY3" fmla="*/ 187276 h 393678"/>
                <a:gd name="connsiteX4" fmla="*/ 0 w 1095559"/>
                <a:gd name="connsiteY4" fmla="*/ 393678 h 393678"/>
                <a:gd name="connsiteX5" fmla="*/ 99265 w 1095559"/>
                <a:gd name="connsiteY5" fmla="*/ 72301 h 393678"/>
                <a:gd name="connsiteX0" fmla="*/ 0 w 1189989"/>
                <a:gd name="connsiteY0" fmla="*/ 272279 h 393678"/>
                <a:gd name="connsiteX1" fmla="*/ 658008 w 1189989"/>
                <a:gd name="connsiteY1" fmla="*/ 0 h 393678"/>
                <a:gd name="connsiteX2" fmla="*/ 1189987 w 1189989"/>
                <a:gd name="connsiteY2" fmla="*/ 148537 h 393678"/>
                <a:gd name="connsiteX3" fmla="*/ 1116009 w 1189989"/>
                <a:gd name="connsiteY3" fmla="*/ 187276 h 393678"/>
                <a:gd name="connsiteX4" fmla="*/ 94430 w 1189989"/>
                <a:gd name="connsiteY4" fmla="*/ 393678 h 393678"/>
                <a:gd name="connsiteX5" fmla="*/ 0 w 1189989"/>
                <a:gd name="connsiteY5" fmla="*/ 272279 h 393678"/>
                <a:gd name="connsiteX0" fmla="*/ 0 w 1189989"/>
                <a:gd name="connsiteY0" fmla="*/ 508795 h 630194"/>
                <a:gd name="connsiteX1" fmla="*/ 645343 w 1189989"/>
                <a:gd name="connsiteY1" fmla="*/ 0 h 630194"/>
                <a:gd name="connsiteX2" fmla="*/ 1189987 w 1189989"/>
                <a:gd name="connsiteY2" fmla="*/ 385053 h 630194"/>
                <a:gd name="connsiteX3" fmla="*/ 1116009 w 1189989"/>
                <a:gd name="connsiteY3" fmla="*/ 423792 h 630194"/>
                <a:gd name="connsiteX4" fmla="*/ 94430 w 1189989"/>
                <a:gd name="connsiteY4" fmla="*/ 630194 h 630194"/>
                <a:gd name="connsiteX5" fmla="*/ 0 w 1189989"/>
                <a:gd name="connsiteY5" fmla="*/ 508795 h 630194"/>
                <a:gd name="connsiteX0" fmla="*/ 0 w 1116010"/>
                <a:gd name="connsiteY0" fmla="*/ 533753 h 655152"/>
                <a:gd name="connsiteX1" fmla="*/ 645343 w 1116010"/>
                <a:gd name="connsiteY1" fmla="*/ 24958 h 655152"/>
                <a:gd name="connsiteX2" fmla="*/ 934940 w 1116010"/>
                <a:gd name="connsiteY2" fmla="*/ 129577 h 655152"/>
                <a:gd name="connsiteX3" fmla="*/ 1116009 w 1116010"/>
                <a:gd name="connsiteY3" fmla="*/ 448750 h 655152"/>
                <a:gd name="connsiteX4" fmla="*/ 94430 w 1116010"/>
                <a:gd name="connsiteY4" fmla="*/ 655152 h 655152"/>
                <a:gd name="connsiteX5" fmla="*/ 0 w 1116010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686245 w 1098147"/>
                <a:gd name="connsiteY3" fmla="*/ 345234 h 655152"/>
                <a:gd name="connsiteX4" fmla="*/ 94430 w 1098147"/>
                <a:gd name="connsiteY4" fmla="*/ 655152 h 655152"/>
                <a:gd name="connsiteX5" fmla="*/ 0 w 1098147"/>
                <a:gd name="connsiteY5" fmla="*/ 533753 h 655152"/>
                <a:gd name="connsiteX0" fmla="*/ 0 w 1098147"/>
                <a:gd name="connsiteY0" fmla="*/ 533753 h 655152"/>
                <a:gd name="connsiteX1" fmla="*/ 645343 w 1098147"/>
                <a:gd name="connsiteY1" fmla="*/ 24958 h 655152"/>
                <a:gd name="connsiteX2" fmla="*/ 934940 w 1098147"/>
                <a:gd name="connsiteY2" fmla="*/ 129577 h 655152"/>
                <a:gd name="connsiteX3" fmla="*/ 94430 w 1098147"/>
                <a:gd name="connsiteY3" fmla="*/ 655152 h 655152"/>
                <a:gd name="connsiteX4" fmla="*/ 0 w 1098147"/>
                <a:gd name="connsiteY4" fmla="*/ 533753 h 655152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860963 w 1098147"/>
                <a:gd name="connsiteY2" fmla="*/ 14335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08795 h 630194"/>
                <a:gd name="connsiteX1" fmla="*/ 645343 w 1098147"/>
                <a:gd name="connsiteY1" fmla="*/ 0 h 630194"/>
                <a:gd name="connsiteX2" fmla="*/ 934942 w 1098147"/>
                <a:gd name="connsiteY2" fmla="*/ 104618 h 630194"/>
                <a:gd name="connsiteX3" fmla="*/ 94430 w 1098147"/>
                <a:gd name="connsiteY3" fmla="*/ 630194 h 630194"/>
                <a:gd name="connsiteX4" fmla="*/ 0 w 1098147"/>
                <a:gd name="connsiteY4" fmla="*/ 508795 h 630194"/>
                <a:gd name="connsiteX0" fmla="*/ 0 w 1098147"/>
                <a:gd name="connsiteY0" fmla="*/ 537831 h 659230"/>
                <a:gd name="connsiteX1" fmla="*/ 645343 w 1098147"/>
                <a:gd name="connsiteY1" fmla="*/ 29036 h 659230"/>
                <a:gd name="connsiteX2" fmla="*/ 934942 w 1098147"/>
                <a:gd name="connsiteY2" fmla="*/ 133654 h 659230"/>
                <a:gd name="connsiteX3" fmla="*/ 94430 w 1098147"/>
                <a:gd name="connsiteY3" fmla="*/ 659230 h 659230"/>
                <a:gd name="connsiteX4" fmla="*/ 0 w 1098147"/>
                <a:gd name="connsiteY4" fmla="*/ 537831 h 659230"/>
                <a:gd name="connsiteX0" fmla="*/ 0 w 1244988"/>
                <a:gd name="connsiteY0" fmla="*/ 508795 h 630194"/>
                <a:gd name="connsiteX1" fmla="*/ 645343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244988"/>
                <a:gd name="connsiteY0" fmla="*/ 273074 h 394473"/>
                <a:gd name="connsiteX1" fmla="*/ 686247 w 1244988"/>
                <a:gd name="connsiteY1" fmla="*/ 84555 h 394473"/>
                <a:gd name="connsiteX2" fmla="*/ 1244988 w 1244988"/>
                <a:gd name="connsiteY2" fmla="*/ 133654 h 394473"/>
                <a:gd name="connsiteX3" fmla="*/ 94430 w 1244988"/>
                <a:gd name="connsiteY3" fmla="*/ 394473 h 394473"/>
                <a:gd name="connsiteX4" fmla="*/ 0 w 1244988"/>
                <a:gd name="connsiteY4" fmla="*/ 273074 h 394473"/>
                <a:gd name="connsiteX0" fmla="*/ 0 w 1244988"/>
                <a:gd name="connsiteY0" fmla="*/ 508795 h 630194"/>
                <a:gd name="connsiteX1" fmla="*/ 645345 w 1244988"/>
                <a:gd name="connsiteY1" fmla="*/ 0 h 630194"/>
                <a:gd name="connsiteX2" fmla="*/ 1244988 w 1244988"/>
                <a:gd name="connsiteY2" fmla="*/ 369375 h 630194"/>
                <a:gd name="connsiteX3" fmla="*/ 94430 w 1244988"/>
                <a:gd name="connsiteY3" fmla="*/ 630194 h 630194"/>
                <a:gd name="connsiteX4" fmla="*/ 0 w 1244988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908179 w 1098149"/>
                <a:gd name="connsiteY2" fmla="*/ 2040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1098149"/>
                <a:gd name="connsiteY0" fmla="*/ 508795 h 630194"/>
                <a:gd name="connsiteX1" fmla="*/ 645345 w 1098149"/>
                <a:gd name="connsiteY1" fmla="*/ 0 h 630194"/>
                <a:gd name="connsiteX2" fmla="*/ 860964 w 1098149"/>
                <a:gd name="connsiteY2" fmla="*/ 143357 h 630194"/>
                <a:gd name="connsiteX3" fmla="*/ 94430 w 1098149"/>
                <a:gd name="connsiteY3" fmla="*/ 630194 h 630194"/>
                <a:gd name="connsiteX4" fmla="*/ 0 w 1098149"/>
                <a:gd name="connsiteY4" fmla="*/ 508795 h 630194"/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869691"/>
                <a:gd name="connsiteY0" fmla="*/ 713792 h 835191"/>
                <a:gd name="connsiteX1" fmla="*/ 391461 w 869691"/>
                <a:gd name="connsiteY1" fmla="*/ 0 h 835191"/>
                <a:gd name="connsiteX2" fmla="*/ 860964 w 869691"/>
                <a:gd name="connsiteY2" fmla="*/ 348354 h 835191"/>
                <a:gd name="connsiteX3" fmla="*/ 94430 w 869691"/>
                <a:gd name="connsiteY3" fmla="*/ 835191 h 835191"/>
                <a:gd name="connsiteX4" fmla="*/ 0 w 869691"/>
                <a:gd name="connsiteY4" fmla="*/ 713792 h 835191"/>
                <a:gd name="connsiteX0" fmla="*/ 0 w 603462"/>
                <a:gd name="connsiteY0" fmla="*/ 756686 h 878085"/>
                <a:gd name="connsiteX1" fmla="*/ 391461 w 603462"/>
                <a:gd name="connsiteY1" fmla="*/ 42894 h 878085"/>
                <a:gd name="connsiteX2" fmla="*/ 559867 w 603462"/>
                <a:gd name="connsiteY2" fmla="*/ 125552 h 878085"/>
                <a:gd name="connsiteX3" fmla="*/ 94430 w 603462"/>
                <a:gd name="connsiteY3" fmla="*/ 878085 h 878085"/>
                <a:gd name="connsiteX4" fmla="*/ 0 w 603462"/>
                <a:gd name="connsiteY4" fmla="*/ 756686 h 878085"/>
                <a:gd name="connsiteX0" fmla="*/ 0 w 603462"/>
                <a:gd name="connsiteY0" fmla="*/ 713792 h 835191"/>
                <a:gd name="connsiteX1" fmla="*/ 391461 w 603462"/>
                <a:gd name="connsiteY1" fmla="*/ 0 h 835191"/>
                <a:gd name="connsiteX2" fmla="*/ 559867 w 603462"/>
                <a:gd name="connsiteY2" fmla="*/ 82658 h 835191"/>
                <a:gd name="connsiteX3" fmla="*/ 94430 w 603462"/>
                <a:gd name="connsiteY3" fmla="*/ 835191 h 835191"/>
                <a:gd name="connsiteX4" fmla="*/ 0 w 603462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835191"/>
                <a:gd name="connsiteX1" fmla="*/ 391461 w 559867"/>
                <a:gd name="connsiteY1" fmla="*/ 0 h 835191"/>
                <a:gd name="connsiteX2" fmla="*/ 559867 w 559867"/>
                <a:gd name="connsiteY2" fmla="*/ 82658 h 835191"/>
                <a:gd name="connsiteX3" fmla="*/ 94430 w 559867"/>
                <a:gd name="connsiteY3" fmla="*/ 835191 h 835191"/>
                <a:gd name="connsiteX4" fmla="*/ 0 w 559867"/>
                <a:gd name="connsiteY4" fmla="*/ 713792 h 83519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95511"/>
                <a:gd name="connsiteX1" fmla="*/ 391461 w 559867"/>
                <a:gd name="connsiteY1" fmla="*/ 0 h 795511"/>
                <a:gd name="connsiteX2" fmla="*/ 559867 w 559867"/>
                <a:gd name="connsiteY2" fmla="*/ 82658 h 795511"/>
                <a:gd name="connsiteX3" fmla="*/ 177357 w 559867"/>
                <a:gd name="connsiteY3" fmla="*/ 795511 h 795511"/>
                <a:gd name="connsiteX4" fmla="*/ 0 w 559867"/>
                <a:gd name="connsiteY4" fmla="*/ 713792 h 795511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1" name="Полилиния 200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2" name="Полилиния 201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3" name="Полилиния 202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0 w 2088232"/>
                <a:gd name="connsiteY0" fmla="*/ 288032 h 576064"/>
                <a:gd name="connsiteX1" fmla="*/ 766456 w 2088232"/>
                <a:gd name="connsiteY1" fmla="*/ 10372 h 576064"/>
                <a:gd name="connsiteX2" fmla="*/ 1044116 w 2088232"/>
                <a:gd name="connsiteY2" fmla="*/ 1 h 576064"/>
                <a:gd name="connsiteX3" fmla="*/ 1321777 w 2088232"/>
                <a:gd name="connsiteY3" fmla="*/ 10372 h 576064"/>
                <a:gd name="connsiteX4" fmla="*/ 2088232 w 2088232"/>
                <a:gd name="connsiteY4" fmla="*/ 288034 h 576064"/>
                <a:gd name="connsiteX5" fmla="*/ 1321777 w 2088232"/>
                <a:gd name="connsiteY5" fmla="*/ 565695 h 576064"/>
                <a:gd name="connsiteX6" fmla="*/ 1044116 w 2088232"/>
                <a:gd name="connsiteY6" fmla="*/ 576066 h 576064"/>
                <a:gd name="connsiteX7" fmla="*/ 766455 w 2088232"/>
                <a:gd name="connsiteY7" fmla="*/ 565695 h 576064"/>
                <a:gd name="connsiteX8" fmla="*/ 0 w 2088232"/>
                <a:gd name="connsiteY8" fmla="*/ 288033 h 576064"/>
                <a:gd name="connsiteX9" fmla="*/ 0 w 2088232"/>
                <a:gd name="connsiteY9" fmla="*/ 288032 h 576064"/>
                <a:gd name="connsiteX0" fmla="*/ 2 w 2088236"/>
                <a:gd name="connsiteY0" fmla="*/ 310305 h 598339"/>
                <a:gd name="connsiteX1" fmla="*/ 792090 w 2088236"/>
                <a:gd name="connsiteY1" fmla="*/ 166289 h 598339"/>
                <a:gd name="connsiteX2" fmla="*/ 1044118 w 2088236"/>
                <a:gd name="connsiteY2" fmla="*/ 22274 h 598339"/>
                <a:gd name="connsiteX3" fmla="*/ 1321779 w 2088236"/>
                <a:gd name="connsiteY3" fmla="*/ 32645 h 598339"/>
                <a:gd name="connsiteX4" fmla="*/ 2088234 w 2088236"/>
                <a:gd name="connsiteY4" fmla="*/ 310307 h 598339"/>
                <a:gd name="connsiteX5" fmla="*/ 1321779 w 2088236"/>
                <a:gd name="connsiteY5" fmla="*/ 587968 h 598339"/>
                <a:gd name="connsiteX6" fmla="*/ 1044118 w 2088236"/>
                <a:gd name="connsiteY6" fmla="*/ 598339 h 598339"/>
                <a:gd name="connsiteX7" fmla="*/ 766457 w 2088236"/>
                <a:gd name="connsiteY7" fmla="*/ 587968 h 598339"/>
                <a:gd name="connsiteX8" fmla="*/ 2 w 2088236"/>
                <a:gd name="connsiteY8" fmla="*/ 310306 h 598339"/>
                <a:gd name="connsiteX9" fmla="*/ 2 w 2088236"/>
                <a:gd name="connsiteY9" fmla="*/ 310305 h 598339"/>
                <a:gd name="connsiteX0" fmla="*/ 2 w 2304260"/>
                <a:gd name="connsiteY0" fmla="*/ 310305 h 598339"/>
                <a:gd name="connsiteX1" fmla="*/ 792090 w 2304260"/>
                <a:gd name="connsiteY1" fmla="*/ 166289 h 598339"/>
                <a:gd name="connsiteX2" fmla="*/ 1044118 w 2304260"/>
                <a:gd name="connsiteY2" fmla="*/ 22274 h 598339"/>
                <a:gd name="connsiteX3" fmla="*/ 1321779 w 2304260"/>
                <a:gd name="connsiteY3" fmla="*/ 32645 h 598339"/>
                <a:gd name="connsiteX4" fmla="*/ 2304258 w 2304260"/>
                <a:gd name="connsiteY4" fmla="*/ 454322 h 598339"/>
                <a:gd name="connsiteX5" fmla="*/ 1321779 w 2304260"/>
                <a:gd name="connsiteY5" fmla="*/ 587968 h 598339"/>
                <a:gd name="connsiteX6" fmla="*/ 1044118 w 2304260"/>
                <a:gd name="connsiteY6" fmla="*/ 598339 h 598339"/>
                <a:gd name="connsiteX7" fmla="*/ 766457 w 2304260"/>
                <a:gd name="connsiteY7" fmla="*/ 587968 h 598339"/>
                <a:gd name="connsiteX8" fmla="*/ 2 w 2304260"/>
                <a:gd name="connsiteY8" fmla="*/ 310306 h 598339"/>
                <a:gd name="connsiteX9" fmla="*/ 2 w 2304260"/>
                <a:gd name="connsiteY9" fmla="*/ 310305 h 598339"/>
                <a:gd name="connsiteX0" fmla="*/ 2 w 2304260"/>
                <a:gd name="connsiteY0" fmla="*/ 310305 h 632615"/>
                <a:gd name="connsiteX1" fmla="*/ 792090 w 2304260"/>
                <a:gd name="connsiteY1" fmla="*/ 166289 h 632615"/>
                <a:gd name="connsiteX2" fmla="*/ 1044118 w 2304260"/>
                <a:gd name="connsiteY2" fmla="*/ 22274 h 632615"/>
                <a:gd name="connsiteX3" fmla="*/ 1321779 w 2304260"/>
                <a:gd name="connsiteY3" fmla="*/ 32645 h 632615"/>
                <a:gd name="connsiteX4" fmla="*/ 2304258 w 2304260"/>
                <a:gd name="connsiteY4" fmla="*/ 454322 h 632615"/>
                <a:gd name="connsiteX5" fmla="*/ 1224138 w 2304260"/>
                <a:gd name="connsiteY5" fmla="*/ 382314 h 632615"/>
                <a:gd name="connsiteX6" fmla="*/ 1044118 w 2304260"/>
                <a:gd name="connsiteY6" fmla="*/ 598339 h 632615"/>
                <a:gd name="connsiteX7" fmla="*/ 766457 w 2304260"/>
                <a:gd name="connsiteY7" fmla="*/ 587968 h 632615"/>
                <a:gd name="connsiteX8" fmla="*/ 2 w 2304260"/>
                <a:gd name="connsiteY8" fmla="*/ 310306 h 632615"/>
                <a:gd name="connsiteX9" fmla="*/ 2 w 2304260"/>
                <a:gd name="connsiteY9" fmla="*/ 310305 h 632615"/>
                <a:gd name="connsiteX0" fmla="*/ 2 w 2304260"/>
                <a:gd name="connsiteY0" fmla="*/ 310305 h 599969"/>
                <a:gd name="connsiteX1" fmla="*/ 792090 w 2304260"/>
                <a:gd name="connsiteY1" fmla="*/ 166289 h 599969"/>
                <a:gd name="connsiteX2" fmla="*/ 1044118 w 2304260"/>
                <a:gd name="connsiteY2" fmla="*/ 22274 h 599969"/>
                <a:gd name="connsiteX3" fmla="*/ 1321779 w 2304260"/>
                <a:gd name="connsiteY3" fmla="*/ 32645 h 599969"/>
                <a:gd name="connsiteX4" fmla="*/ 2304258 w 2304260"/>
                <a:gd name="connsiteY4" fmla="*/ 454322 h 599969"/>
                <a:gd name="connsiteX5" fmla="*/ 1224138 w 2304260"/>
                <a:gd name="connsiteY5" fmla="*/ 382314 h 599969"/>
                <a:gd name="connsiteX6" fmla="*/ 766457 w 2304260"/>
                <a:gd name="connsiteY6" fmla="*/ 587968 h 599969"/>
                <a:gd name="connsiteX7" fmla="*/ 2 w 2304260"/>
                <a:gd name="connsiteY7" fmla="*/ 310306 h 599969"/>
                <a:gd name="connsiteX8" fmla="*/ 2 w 2304260"/>
                <a:gd name="connsiteY8" fmla="*/ 310305 h 599969"/>
                <a:gd name="connsiteX0" fmla="*/ 0 w 2304258"/>
                <a:gd name="connsiteY0" fmla="*/ 310305 h 583898"/>
                <a:gd name="connsiteX1" fmla="*/ 792088 w 2304258"/>
                <a:gd name="connsiteY1" fmla="*/ 166289 h 583898"/>
                <a:gd name="connsiteX2" fmla="*/ 1044116 w 2304258"/>
                <a:gd name="connsiteY2" fmla="*/ 22274 h 583898"/>
                <a:gd name="connsiteX3" fmla="*/ 1321777 w 2304258"/>
                <a:gd name="connsiteY3" fmla="*/ 32645 h 583898"/>
                <a:gd name="connsiteX4" fmla="*/ 2304256 w 2304258"/>
                <a:gd name="connsiteY4" fmla="*/ 454322 h 583898"/>
                <a:gd name="connsiteX5" fmla="*/ 1224136 w 2304258"/>
                <a:gd name="connsiteY5" fmla="*/ 382314 h 583898"/>
                <a:gd name="connsiteX6" fmla="*/ 0 w 2304258"/>
                <a:gd name="connsiteY6" fmla="*/ 310306 h 583898"/>
                <a:gd name="connsiteX7" fmla="*/ 0 w 2304258"/>
                <a:gd name="connsiteY7" fmla="*/ 310305 h 583898"/>
                <a:gd name="connsiteX0" fmla="*/ 0 w 2304258"/>
                <a:gd name="connsiteY0" fmla="*/ 310305 h 598338"/>
                <a:gd name="connsiteX1" fmla="*/ 792088 w 2304258"/>
                <a:gd name="connsiteY1" fmla="*/ 166289 h 598338"/>
                <a:gd name="connsiteX2" fmla="*/ 1044116 w 2304258"/>
                <a:gd name="connsiteY2" fmla="*/ 22274 h 598338"/>
                <a:gd name="connsiteX3" fmla="*/ 1321777 w 2304258"/>
                <a:gd name="connsiteY3" fmla="*/ 32645 h 598338"/>
                <a:gd name="connsiteX4" fmla="*/ 2304256 w 2304258"/>
                <a:gd name="connsiteY4" fmla="*/ 454322 h 598338"/>
                <a:gd name="connsiteX5" fmla="*/ 1152128 w 2304258"/>
                <a:gd name="connsiteY5" fmla="*/ 598338 h 598338"/>
                <a:gd name="connsiteX6" fmla="*/ 0 w 2304258"/>
                <a:gd name="connsiteY6" fmla="*/ 310306 h 598338"/>
                <a:gd name="connsiteX7" fmla="*/ 0 w 2304258"/>
                <a:gd name="connsiteY7" fmla="*/ 310305 h 598338"/>
                <a:gd name="connsiteX0" fmla="*/ 0 w 2304258"/>
                <a:gd name="connsiteY0" fmla="*/ 325666 h 613699"/>
                <a:gd name="connsiteX1" fmla="*/ 792088 w 2304258"/>
                <a:gd name="connsiteY1" fmla="*/ 181650 h 613699"/>
                <a:gd name="connsiteX2" fmla="*/ 1321777 w 2304258"/>
                <a:gd name="connsiteY2" fmla="*/ 48006 h 613699"/>
                <a:gd name="connsiteX3" fmla="*/ 2304256 w 2304258"/>
                <a:gd name="connsiteY3" fmla="*/ 469683 h 613699"/>
                <a:gd name="connsiteX4" fmla="*/ 1152128 w 2304258"/>
                <a:gd name="connsiteY4" fmla="*/ 613699 h 613699"/>
                <a:gd name="connsiteX5" fmla="*/ 0 w 2304258"/>
                <a:gd name="connsiteY5" fmla="*/ 325667 h 613699"/>
                <a:gd name="connsiteX6" fmla="*/ 0 w 2304258"/>
                <a:gd name="connsiteY6" fmla="*/ 325666 h 613699"/>
                <a:gd name="connsiteX0" fmla="*/ 0 w 2469028"/>
                <a:gd name="connsiteY0" fmla="*/ 192020 h 480053"/>
                <a:gd name="connsiteX1" fmla="*/ 792088 w 2469028"/>
                <a:gd name="connsiteY1" fmla="*/ 48004 h 480053"/>
                <a:gd name="connsiteX2" fmla="*/ 2016224 w 2469028"/>
                <a:gd name="connsiteY2" fmla="*/ 48006 h 480053"/>
                <a:gd name="connsiteX3" fmla="*/ 2304256 w 2469028"/>
                <a:gd name="connsiteY3" fmla="*/ 336037 h 480053"/>
                <a:gd name="connsiteX4" fmla="*/ 1152128 w 2469028"/>
                <a:gd name="connsiteY4" fmla="*/ 480053 h 480053"/>
                <a:gd name="connsiteX5" fmla="*/ 0 w 2469028"/>
                <a:gd name="connsiteY5" fmla="*/ 192021 h 480053"/>
                <a:gd name="connsiteX6" fmla="*/ 0 w 2469028"/>
                <a:gd name="connsiteY6" fmla="*/ 192020 h 480053"/>
                <a:gd name="connsiteX0" fmla="*/ 0 w 2808314"/>
                <a:gd name="connsiteY0" fmla="*/ 192020 h 537622"/>
                <a:gd name="connsiteX1" fmla="*/ 792088 w 2808314"/>
                <a:gd name="connsiteY1" fmla="*/ 48004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152128 w 2808314"/>
                <a:gd name="connsiteY4" fmla="*/ 480053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92020 h 537622"/>
                <a:gd name="connsiteX1" fmla="*/ 864096 w 2808314"/>
                <a:gd name="connsiteY1" fmla="*/ 120013 h 537622"/>
                <a:gd name="connsiteX2" fmla="*/ 2016224 w 2808314"/>
                <a:gd name="connsiteY2" fmla="*/ 48006 h 537622"/>
                <a:gd name="connsiteX3" fmla="*/ 2808312 w 2808314"/>
                <a:gd name="connsiteY3" fmla="*/ 408046 h 537622"/>
                <a:gd name="connsiteX4" fmla="*/ 1080120 w 2808314"/>
                <a:gd name="connsiteY4" fmla="*/ 408045 h 537622"/>
                <a:gd name="connsiteX5" fmla="*/ 0 w 2808314"/>
                <a:gd name="connsiteY5" fmla="*/ 192021 h 537622"/>
                <a:gd name="connsiteX6" fmla="*/ 0 w 2808314"/>
                <a:gd name="connsiteY6" fmla="*/ 192020 h 537622"/>
                <a:gd name="connsiteX0" fmla="*/ 0 w 2808314"/>
                <a:gd name="connsiteY0" fmla="*/ 129576 h 475178"/>
                <a:gd name="connsiteX1" fmla="*/ 864096 w 2808314"/>
                <a:gd name="connsiteY1" fmla="*/ 57569 h 475178"/>
                <a:gd name="connsiteX2" fmla="*/ 1944216 w 2808314"/>
                <a:gd name="connsiteY2" fmla="*/ 57569 h 475178"/>
                <a:gd name="connsiteX3" fmla="*/ 2808312 w 2808314"/>
                <a:gd name="connsiteY3" fmla="*/ 345602 h 475178"/>
                <a:gd name="connsiteX4" fmla="*/ 1080120 w 2808314"/>
                <a:gd name="connsiteY4" fmla="*/ 345601 h 475178"/>
                <a:gd name="connsiteX5" fmla="*/ 0 w 2808314"/>
                <a:gd name="connsiteY5" fmla="*/ 129577 h 475178"/>
                <a:gd name="connsiteX6" fmla="*/ 0 w 2808314"/>
                <a:gd name="connsiteY6" fmla="*/ 129576 h 475178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80120 w 2808314"/>
                <a:gd name="connsiteY3" fmla="*/ 324036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453613"/>
                <a:gd name="connsiteX1" fmla="*/ 1944216 w 2808314"/>
                <a:gd name="connsiteY1" fmla="*/ 36004 h 453613"/>
                <a:gd name="connsiteX2" fmla="*/ 2808312 w 2808314"/>
                <a:gd name="connsiteY2" fmla="*/ 324037 h 453613"/>
                <a:gd name="connsiteX3" fmla="*/ 1008112 w 2808314"/>
                <a:gd name="connsiteY3" fmla="*/ 252028 h 453613"/>
                <a:gd name="connsiteX4" fmla="*/ 0 w 2808314"/>
                <a:gd name="connsiteY4" fmla="*/ 108012 h 453613"/>
                <a:gd name="connsiteX5" fmla="*/ 0 w 2808314"/>
                <a:gd name="connsiteY5" fmla="*/ 108011 h 453613"/>
                <a:gd name="connsiteX0" fmla="*/ 0 w 2808314"/>
                <a:gd name="connsiteY0" fmla="*/ 108011 h 536835"/>
                <a:gd name="connsiteX1" fmla="*/ 1944216 w 2808314"/>
                <a:gd name="connsiteY1" fmla="*/ 36004 h 536835"/>
                <a:gd name="connsiteX2" fmla="*/ 2808312 w 2808314"/>
                <a:gd name="connsiteY2" fmla="*/ 324037 h 536835"/>
                <a:gd name="connsiteX3" fmla="*/ 449671 w 2808314"/>
                <a:gd name="connsiteY3" fmla="*/ 362487 h 536835"/>
                <a:gd name="connsiteX4" fmla="*/ 0 w 2808314"/>
                <a:gd name="connsiteY4" fmla="*/ 108012 h 536835"/>
                <a:gd name="connsiteX5" fmla="*/ 0 w 2808314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0 w 2397020"/>
                <a:gd name="connsiteY0" fmla="*/ 108011 h 536835"/>
                <a:gd name="connsiteX1" fmla="*/ 1944216 w 2397020"/>
                <a:gd name="connsiteY1" fmla="*/ 36004 h 536835"/>
                <a:gd name="connsiteX2" fmla="*/ 1156366 w 2397020"/>
                <a:gd name="connsiteY2" fmla="*/ 334105 h 536835"/>
                <a:gd name="connsiteX3" fmla="*/ 449671 w 2397020"/>
                <a:gd name="connsiteY3" fmla="*/ 362487 h 536835"/>
                <a:gd name="connsiteX4" fmla="*/ 0 w 2397020"/>
                <a:gd name="connsiteY4" fmla="*/ 108012 h 536835"/>
                <a:gd name="connsiteX5" fmla="*/ 0 w 2397020"/>
                <a:gd name="connsiteY5" fmla="*/ 108011 h 536835"/>
                <a:gd name="connsiteX0" fmla="*/ 8331 w 2405351"/>
                <a:gd name="connsiteY0" fmla="*/ 108011 h 349559"/>
                <a:gd name="connsiteX1" fmla="*/ 1952547 w 2405351"/>
                <a:gd name="connsiteY1" fmla="*/ 36004 h 349559"/>
                <a:gd name="connsiteX2" fmla="*/ 1164697 w 2405351"/>
                <a:gd name="connsiteY2" fmla="*/ 334105 h 349559"/>
                <a:gd name="connsiteX3" fmla="*/ 0 w 2405351"/>
                <a:gd name="connsiteY3" fmla="*/ 175211 h 349559"/>
                <a:gd name="connsiteX4" fmla="*/ 8331 w 2405351"/>
                <a:gd name="connsiteY4" fmla="*/ 108012 h 349559"/>
                <a:gd name="connsiteX5" fmla="*/ 8331 w 2405351"/>
                <a:gd name="connsiteY5" fmla="*/ 108011 h 349559"/>
                <a:gd name="connsiteX0" fmla="*/ 8331 w 2405351"/>
                <a:gd name="connsiteY0" fmla="*/ 108011 h 360640"/>
                <a:gd name="connsiteX1" fmla="*/ 1952547 w 2405351"/>
                <a:gd name="connsiteY1" fmla="*/ 36004 h 360640"/>
                <a:gd name="connsiteX2" fmla="*/ 1164697 w 2405351"/>
                <a:gd name="connsiteY2" fmla="*/ 334105 h 360640"/>
                <a:gd name="connsiteX3" fmla="*/ 0 w 2405351"/>
                <a:gd name="connsiteY3" fmla="*/ 175211 h 360640"/>
                <a:gd name="connsiteX4" fmla="*/ 8331 w 2405351"/>
                <a:gd name="connsiteY4" fmla="*/ 108012 h 360640"/>
                <a:gd name="connsiteX5" fmla="*/ 8331 w 2405351"/>
                <a:gd name="connsiteY5" fmla="*/ 108011 h 360640"/>
                <a:gd name="connsiteX0" fmla="*/ 59283 w 1215652"/>
                <a:gd name="connsiteY0" fmla="*/ 101804 h 354433"/>
                <a:gd name="connsiteX1" fmla="*/ 468052 w 1215652"/>
                <a:gd name="connsiteY1" fmla="*/ 36004 h 354433"/>
                <a:gd name="connsiteX2" fmla="*/ 1215649 w 1215652"/>
                <a:gd name="connsiteY2" fmla="*/ 327898 h 354433"/>
                <a:gd name="connsiteX3" fmla="*/ 50952 w 1215652"/>
                <a:gd name="connsiteY3" fmla="*/ 169004 h 354433"/>
                <a:gd name="connsiteX4" fmla="*/ 59283 w 1215652"/>
                <a:gd name="connsiteY4" fmla="*/ 101805 h 354433"/>
                <a:gd name="connsiteX5" fmla="*/ 59283 w 1215652"/>
                <a:gd name="connsiteY5" fmla="*/ 101804 h 354433"/>
                <a:gd name="connsiteX0" fmla="*/ 59283 w 1215651"/>
                <a:gd name="connsiteY0" fmla="*/ 101804 h 354433"/>
                <a:gd name="connsiteX1" fmla="*/ 468052 w 1215651"/>
                <a:gd name="connsiteY1" fmla="*/ 36004 h 354433"/>
                <a:gd name="connsiteX2" fmla="*/ 1215649 w 1215651"/>
                <a:gd name="connsiteY2" fmla="*/ 327898 h 354433"/>
                <a:gd name="connsiteX3" fmla="*/ 50952 w 1215651"/>
                <a:gd name="connsiteY3" fmla="*/ 169004 h 354433"/>
                <a:gd name="connsiteX4" fmla="*/ 59283 w 1215651"/>
                <a:gd name="connsiteY4" fmla="*/ 101805 h 354433"/>
                <a:gd name="connsiteX5" fmla="*/ 59283 w 1215651"/>
                <a:gd name="connsiteY5" fmla="*/ 101804 h 354433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59283 w 1215651"/>
                <a:gd name="connsiteY4" fmla="*/ 103371 h 355999"/>
                <a:gd name="connsiteX5" fmla="*/ 77716 w 1215651"/>
                <a:gd name="connsiteY5" fmla="*/ 71131 h 355999"/>
                <a:gd name="connsiteX0" fmla="*/ 77716 w 1215651"/>
                <a:gd name="connsiteY0" fmla="*/ 71131 h 355999"/>
                <a:gd name="connsiteX1" fmla="*/ 468052 w 1215651"/>
                <a:gd name="connsiteY1" fmla="*/ 37570 h 355999"/>
                <a:gd name="connsiteX2" fmla="*/ 1215649 w 1215651"/>
                <a:gd name="connsiteY2" fmla="*/ 329464 h 355999"/>
                <a:gd name="connsiteX3" fmla="*/ 50952 w 1215651"/>
                <a:gd name="connsiteY3" fmla="*/ 170570 h 355999"/>
                <a:gd name="connsiteX4" fmla="*/ 151693 w 1215651"/>
                <a:gd name="connsiteY4" fmla="*/ 32391 h 355999"/>
                <a:gd name="connsiteX5" fmla="*/ 77716 w 1215651"/>
                <a:gd name="connsiteY5" fmla="*/ 71131 h 355999"/>
                <a:gd name="connsiteX0" fmla="*/ 100741 w 1164699"/>
                <a:gd name="connsiteY0" fmla="*/ 0 h 323608"/>
                <a:gd name="connsiteX1" fmla="*/ 417100 w 1164699"/>
                <a:gd name="connsiteY1" fmla="*/ 5179 h 323608"/>
                <a:gd name="connsiteX2" fmla="*/ 1164697 w 1164699"/>
                <a:gd name="connsiteY2" fmla="*/ 297073 h 323608"/>
                <a:gd name="connsiteX3" fmla="*/ 0 w 1164699"/>
                <a:gd name="connsiteY3" fmla="*/ 138179 h 323608"/>
                <a:gd name="connsiteX4" fmla="*/ 100741 w 1164699"/>
                <a:gd name="connsiteY4" fmla="*/ 0 h 323608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090723"/>
                <a:gd name="connsiteY0" fmla="*/ 0 h 299150"/>
                <a:gd name="connsiteX1" fmla="*/ 343124 w 1090723"/>
                <a:gd name="connsiteY1" fmla="*/ 5179 h 299150"/>
                <a:gd name="connsiteX2" fmla="*/ 1090721 w 1090723"/>
                <a:gd name="connsiteY2" fmla="*/ 297073 h 299150"/>
                <a:gd name="connsiteX3" fmla="*/ 0 w 1090723"/>
                <a:gd name="connsiteY3" fmla="*/ 99439 h 299150"/>
                <a:gd name="connsiteX4" fmla="*/ 26765 w 1090723"/>
                <a:gd name="connsiteY4" fmla="*/ 0 h 299150"/>
                <a:gd name="connsiteX0" fmla="*/ 26765 w 1218614"/>
                <a:gd name="connsiteY0" fmla="*/ 0 h 326851"/>
                <a:gd name="connsiteX1" fmla="*/ 343124 w 1218614"/>
                <a:gd name="connsiteY1" fmla="*/ 5179 h 326851"/>
                <a:gd name="connsiteX2" fmla="*/ 1090721 w 1218614"/>
                <a:gd name="connsiteY2" fmla="*/ 297073 h 326851"/>
                <a:gd name="connsiteX3" fmla="*/ 1036827 w 1218614"/>
                <a:gd name="connsiteY3" fmla="*/ 183845 h 326851"/>
                <a:gd name="connsiteX4" fmla="*/ 0 w 1218614"/>
                <a:gd name="connsiteY4" fmla="*/ 99439 h 326851"/>
                <a:gd name="connsiteX5" fmla="*/ 26765 w 1218614"/>
                <a:gd name="connsiteY5" fmla="*/ 0 h 326851"/>
                <a:gd name="connsiteX0" fmla="*/ 26765 w 1206338"/>
                <a:gd name="connsiteY0" fmla="*/ 0 h 368751"/>
                <a:gd name="connsiteX1" fmla="*/ 343124 w 1206338"/>
                <a:gd name="connsiteY1" fmla="*/ 5179 h 368751"/>
                <a:gd name="connsiteX2" fmla="*/ 1090721 w 1206338"/>
                <a:gd name="connsiteY2" fmla="*/ 297073 h 368751"/>
                <a:gd name="connsiteX3" fmla="*/ 1016746 w 1206338"/>
                <a:gd name="connsiteY3" fmla="*/ 335812 h 368751"/>
                <a:gd name="connsiteX4" fmla="*/ 0 w 1206338"/>
                <a:gd name="connsiteY4" fmla="*/ 99439 h 368751"/>
                <a:gd name="connsiteX5" fmla="*/ 26765 w 1206338"/>
                <a:gd name="connsiteY5" fmla="*/ 0 h 368751"/>
                <a:gd name="connsiteX0" fmla="*/ 26765 w 1280316"/>
                <a:gd name="connsiteY0" fmla="*/ 0 h 362294"/>
                <a:gd name="connsiteX1" fmla="*/ 343124 w 1280316"/>
                <a:gd name="connsiteY1" fmla="*/ 5179 h 362294"/>
                <a:gd name="connsiteX2" fmla="*/ 1164699 w 1280316"/>
                <a:gd name="connsiteY2" fmla="*/ 258333 h 362294"/>
                <a:gd name="connsiteX3" fmla="*/ 1016746 w 1280316"/>
                <a:gd name="connsiteY3" fmla="*/ 335812 h 362294"/>
                <a:gd name="connsiteX4" fmla="*/ 0 w 1280316"/>
                <a:gd name="connsiteY4" fmla="*/ 99439 h 362294"/>
                <a:gd name="connsiteX5" fmla="*/ 26765 w 1280316"/>
                <a:gd name="connsiteY5" fmla="*/ 0 h 362294"/>
                <a:gd name="connsiteX0" fmla="*/ 26765 w 1284839"/>
                <a:gd name="connsiteY0" fmla="*/ 0 h 323554"/>
                <a:gd name="connsiteX1" fmla="*/ 343124 w 1284839"/>
                <a:gd name="connsiteY1" fmla="*/ 5179 h 323554"/>
                <a:gd name="connsiteX2" fmla="*/ 1164699 w 1284839"/>
                <a:gd name="connsiteY2" fmla="*/ 258333 h 323554"/>
                <a:gd name="connsiteX3" fmla="*/ 1090722 w 1284839"/>
                <a:gd name="connsiteY3" fmla="*/ 297072 h 323554"/>
                <a:gd name="connsiteX4" fmla="*/ 0 w 1284839"/>
                <a:gd name="connsiteY4" fmla="*/ 99439 h 323554"/>
                <a:gd name="connsiteX5" fmla="*/ 26765 w 1284839"/>
                <a:gd name="connsiteY5" fmla="*/ 0 h 323554"/>
                <a:gd name="connsiteX0" fmla="*/ 26765 w 1284839"/>
                <a:gd name="connsiteY0" fmla="*/ 0 h 338105"/>
                <a:gd name="connsiteX1" fmla="*/ 343124 w 1284839"/>
                <a:gd name="connsiteY1" fmla="*/ 5179 h 338105"/>
                <a:gd name="connsiteX2" fmla="*/ 1164699 w 1284839"/>
                <a:gd name="connsiteY2" fmla="*/ 258333 h 338105"/>
                <a:gd name="connsiteX3" fmla="*/ 1090722 w 1284839"/>
                <a:gd name="connsiteY3" fmla="*/ 297072 h 338105"/>
                <a:gd name="connsiteX4" fmla="*/ 0 w 1284839"/>
                <a:gd name="connsiteY4" fmla="*/ 99439 h 338105"/>
                <a:gd name="connsiteX5" fmla="*/ 26765 w 1284839"/>
                <a:gd name="connsiteY5" fmla="*/ 0 h 338105"/>
                <a:gd name="connsiteX0" fmla="*/ 26765 w 1280316"/>
                <a:gd name="connsiteY0" fmla="*/ 0 h 376845"/>
                <a:gd name="connsiteX1" fmla="*/ 343124 w 1280316"/>
                <a:gd name="connsiteY1" fmla="*/ 5179 h 376845"/>
                <a:gd name="connsiteX2" fmla="*/ 1164699 w 1280316"/>
                <a:gd name="connsiteY2" fmla="*/ 258333 h 376845"/>
                <a:gd name="connsiteX3" fmla="*/ 1016746 w 1280316"/>
                <a:gd name="connsiteY3" fmla="*/ 335812 h 376845"/>
                <a:gd name="connsiteX4" fmla="*/ 0 w 1280316"/>
                <a:gd name="connsiteY4" fmla="*/ 99439 h 376845"/>
                <a:gd name="connsiteX5" fmla="*/ 26765 w 1280316"/>
                <a:gd name="connsiteY5" fmla="*/ 0 h 376845"/>
                <a:gd name="connsiteX0" fmla="*/ 26765 w 1233103"/>
                <a:gd name="connsiteY0" fmla="*/ 0 h 376845"/>
                <a:gd name="connsiteX1" fmla="*/ 343124 w 1233103"/>
                <a:gd name="connsiteY1" fmla="*/ 5179 h 376845"/>
                <a:gd name="connsiteX2" fmla="*/ 1117486 w 1233103"/>
                <a:gd name="connsiteY2" fmla="*/ 197634 h 376845"/>
                <a:gd name="connsiteX3" fmla="*/ 1016746 w 1233103"/>
                <a:gd name="connsiteY3" fmla="*/ 335812 h 376845"/>
                <a:gd name="connsiteX4" fmla="*/ 0 w 1233103"/>
                <a:gd name="connsiteY4" fmla="*/ 99439 h 376845"/>
                <a:gd name="connsiteX5" fmla="*/ 26765 w 1233103"/>
                <a:gd name="connsiteY5" fmla="*/ 0 h 376845"/>
                <a:gd name="connsiteX0" fmla="*/ 26765 w 1210863"/>
                <a:gd name="connsiteY0" fmla="*/ 0 h 376845"/>
                <a:gd name="connsiteX1" fmla="*/ 343124 w 1210863"/>
                <a:gd name="connsiteY1" fmla="*/ 5179 h 376845"/>
                <a:gd name="connsiteX2" fmla="*/ 1117486 w 1210863"/>
                <a:gd name="connsiteY2" fmla="*/ 197634 h 376845"/>
                <a:gd name="connsiteX3" fmla="*/ 1016746 w 1210863"/>
                <a:gd name="connsiteY3" fmla="*/ 335812 h 376845"/>
                <a:gd name="connsiteX4" fmla="*/ 0 w 1210863"/>
                <a:gd name="connsiteY4" fmla="*/ 99439 h 376845"/>
                <a:gd name="connsiteX5" fmla="*/ 26765 w 1210863"/>
                <a:gd name="connsiteY5" fmla="*/ 0 h 376845"/>
                <a:gd name="connsiteX0" fmla="*/ 26765 w 1117488"/>
                <a:gd name="connsiteY0" fmla="*/ 0 h 376845"/>
                <a:gd name="connsiteX1" fmla="*/ 343124 w 1117488"/>
                <a:gd name="connsiteY1" fmla="*/ 5179 h 376845"/>
                <a:gd name="connsiteX2" fmla="*/ 1117486 w 1117488"/>
                <a:gd name="connsiteY2" fmla="*/ 197634 h 376845"/>
                <a:gd name="connsiteX3" fmla="*/ 1016746 w 1117488"/>
                <a:gd name="connsiteY3" fmla="*/ 335812 h 376845"/>
                <a:gd name="connsiteX4" fmla="*/ 0 w 1117488"/>
                <a:gd name="connsiteY4" fmla="*/ 99439 h 376845"/>
                <a:gd name="connsiteX5" fmla="*/ 26765 w 1117488"/>
                <a:gd name="connsiteY5" fmla="*/ 0 h 376845"/>
                <a:gd name="connsiteX0" fmla="*/ 26765 w 1137937"/>
                <a:gd name="connsiteY0" fmla="*/ 0 h 398805"/>
                <a:gd name="connsiteX1" fmla="*/ 343124 w 1137937"/>
                <a:gd name="connsiteY1" fmla="*/ 5179 h 398805"/>
                <a:gd name="connsiteX2" fmla="*/ 1117486 w 1137937"/>
                <a:gd name="connsiteY2" fmla="*/ 197634 h 398805"/>
                <a:gd name="connsiteX3" fmla="*/ 1137937 w 1137937"/>
                <a:gd name="connsiteY3" fmla="*/ 357772 h 398805"/>
                <a:gd name="connsiteX4" fmla="*/ 0 w 1137937"/>
                <a:gd name="connsiteY4" fmla="*/ 99439 h 398805"/>
                <a:gd name="connsiteX5" fmla="*/ 26765 w 1137937"/>
                <a:gd name="connsiteY5" fmla="*/ 0 h 398805"/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0" fmla="*/ 26765 w 1164702"/>
                <a:gd name="connsiteY0" fmla="*/ 0 h 363400"/>
                <a:gd name="connsiteX1" fmla="*/ 343124 w 1164702"/>
                <a:gd name="connsiteY1" fmla="*/ 5179 h 363400"/>
                <a:gd name="connsiteX2" fmla="*/ 1164700 w 1164702"/>
                <a:gd name="connsiteY2" fmla="*/ 258333 h 363400"/>
                <a:gd name="connsiteX3" fmla="*/ 1065469 w 1164702"/>
                <a:gd name="connsiteY3" fmla="*/ 296283 h 363400"/>
                <a:gd name="connsiteX4" fmla="*/ 0 w 1164702"/>
                <a:gd name="connsiteY4" fmla="*/ 99439 h 363400"/>
                <a:gd name="connsiteX5" fmla="*/ 26765 w 1164702"/>
                <a:gd name="connsiteY5" fmla="*/ 0 h 363400"/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0" fmla="*/ 67084 w 1164702"/>
                <a:gd name="connsiteY0" fmla="*/ 0 h 449140"/>
                <a:gd name="connsiteX1" fmla="*/ 343124 w 1164702"/>
                <a:gd name="connsiteY1" fmla="*/ 40310 h 449140"/>
                <a:gd name="connsiteX2" fmla="*/ 1164700 w 1164702"/>
                <a:gd name="connsiteY2" fmla="*/ 293464 h 449140"/>
                <a:gd name="connsiteX3" fmla="*/ 1065469 w 1164702"/>
                <a:gd name="connsiteY3" fmla="*/ 331414 h 449140"/>
                <a:gd name="connsiteX4" fmla="*/ 0 w 1164702"/>
                <a:gd name="connsiteY4" fmla="*/ 134570 h 449140"/>
                <a:gd name="connsiteX5" fmla="*/ 67084 w 1164702"/>
                <a:gd name="connsiteY5" fmla="*/ 0 h 449140"/>
                <a:gd name="connsiteX0" fmla="*/ 100740 w 1198358"/>
                <a:gd name="connsiteY0" fmla="*/ 0 h 449140"/>
                <a:gd name="connsiteX1" fmla="*/ 376780 w 1198358"/>
                <a:gd name="connsiteY1" fmla="*/ 40310 h 449140"/>
                <a:gd name="connsiteX2" fmla="*/ 1198356 w 1198358"/>
                <a:gd name="connsiteY2" fmla="*/ 293464 h 449140"/>
                <a:gd name="connsiteX3" fmla="*/ 1099125 w 1198358"/>
                <a:gd name="connsiteY3" fmla="*/ 331414 h 449140"/>
                <a:gd name="connsiteX4" fmla="*/ 0 w 1198358"/>
                <a:gd name="connsiteY4" fmla="*/ 138179 h 449140"/>
                <a:gd name="connsiteX5" fmla="*/ 100740 w 1198358"/>
                <a:gd name="connsiteY5" fmla="*/ 0 h 449140"/>
                <a:gd name="connsiteX0" fmla="*/ 100740 w 1198358"/>
                <a:gd name="connsiteY0" fmla="*/ 0 h 729896"/>
                <a:gd name="connsiteX1" fmla="*/ 376780 w 1198358"/>
                <a:gd name="connsiteY1" fmla="*/ 40310 h 729896"/>
                <a:gd name="connsiteX2" fmla="*/ 1198356 w 1198358"/>
                <a:gd name="connsiteY2" fmla="*/ 293464 h 729896"/>
                <a:gd name="connsiteX3" fmla="*/ 889241 w 1198358"/>
                <a:gd name="connsiteY3" fmla="*/ 612170 h 729896"/>
                <a:gd name="connsiteX4" fmla="*/ 0 w 1198358"/>
                <a:gd name="connsiteY4" fmla="*/ 138179 h 729896"/>
                <a:gd name="connsiteX5" fmla="*/ 100740 w 1198358"/>
                <a:gd name="connsiteY5" fmla="*/ 0 h 729896"/>
                <a:gd name="connsiteX0" fmla="*/ 100740 w 963219"/>
                <a:gd name="connsiteY0" fmla="*/ 0 h 729896"/>
                <a:gd name="connsiteX1" fmla="*/ 376780 w 963219"/>
                <a:gd name="connsiteY1" fmla="*/ 40310 h 729896"/>
                <a:gd name="connsiteX2" fmla="*/ 963217 w 963219"/>
                <a:gd name="connsiteY2" fmla="*/ 573430 h 729896"/>
                <a:gd name="connsiteX3" fmla="*/ 889241 w 963219"/>
                <a:gd name="connsiteY3" fmla="*/ 612170 h 729896"/>
                <a:gd name="connsiteX4" fmla="*/ 0 w 963219"/>
                <a:gd name="connsiteY4" fmla="*/ 138179 h 729896"/>
                <a:gd name="connsiteX5" fmla="*/ 100740 w 963219"/>
                <a:gd name="connsiteY5" fmla="*/ 0 h 729896"/>
                <a:gd name="connsiteX0" fmla="*/ 100740 w 963217"/>
                <a:gd name="connsiteY0" fmla="*/ 0 h 729896"/>
                <a:gd name="connsiteX1" fmla="*/ 376780 w 963217"/>
                <a:gd name="connsiteY1" fmla="*/ 40310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269145 w 963217"/>
                <a:gd name="connsiteY1" fmla="*/ 82658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437550 w 963217"/>
                <a:gd name="connsiteY1" fmla="*/ 165316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1021782"/>
                <a:gd name="connsiteY0" fmla="*/ 0 h 729896"/>
                <a:gd name="connsiteX1" fmla="*/ 511528 w 1021782"/>
                <a:gd name="connsiteY1" fmla="*/ 126577 h 729896"/>
                <a:gd name="connsiteX2" fmla="*/ 963217 w 1021782"/>
                <a:gd name="connsiteY2" fmla="*/ 573430 h 729896"/>
                <a:gd name="connsiteX3" fmla="*/ 889241 w 1021782"/>
                <a:gd name="connsiteY3" fmla="*/ 612170 h 729896"/>
                <a:gd name="connsiteX4" fmla="*/ 0 w 1021782"/>
                <a:gd name="connsiteY4" fmla="*/ 138179 h 729896"/>
                <a:gd name="connsiteX5" fmla="*/ 100740 w 1021782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100740 w 963217"/>
                <a:gd name="connsiteY0" fmla="*/ 0 h 729896"/>
                <a:gd name="connsiteX1" fmla="*/ 511528 w 963217"/>
                <a:gd name="connsiteY1" fmla="*/ 126577 h 729896"/>
                <a:gd name="connsiteX2" fmla="*/ 963217 w 963217"/>
                <a:gd name="connsiteY2" fmla="*/ 573430 h 729896"/>
                <a:gd name="connsiteX3" fmla="*/ 889241 w 963217"/>
                <a:gd name="connsiteY3" fmla="*/ 612170 h 729896"/>
                <a:gd name="connsiteX4" fmla="*/ 0 w 963217"/>
                <a:gd name="connsiteY4" fmla="*/ 138179 h 729896"/>
                <a:gd name="connsiteX5" fmla="*/ 100740 w 963217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0" fmla="*/ 87660 w 889240"/>
                <a:gd name="connsiteY0" fmla="*/ 0 h 690377"/>
                <a:gd name="connsiteX1" fmla="*/ 437551 w 889240"/>
                <a:gd name="connsiteY1" fmla="*/ 87058 h 690377"/>
                <a:gd name="connsiteX2" fmla="*/ 889240 w 889240"/>
                <a:gd name="connsiteY2" fmla="*/ 533911 h 690377"/>
                <a:gd name="connsiteX3" fmla="*/ 815264 w 889240"/>
                <a:gd name="connsiteY3" fmla="*/ 572651 h 690377"/>
                <a:gd name="connsiteX4" fmla="*/ 0 w 889240"/>
                <a:gd name="connsiteY4" fmla="*/ 59919 h 690377"/>
                <a:gd name="connsiteX5" fmla="*/ 87660 w 889240"/>
                <a:gd name="connsiteY5" fmla="*/ 0 h 690377"/>
                <a:gd name="connsiteX0" fmla="*/ 73977 w 875557"/>
                <a:gd name="connsiteY0" fmla="*/ 0 h 690377"/>
                <a:gd name="connsiteX1" fmla="*/ 423868 w 875557"/>
                <a:gd name="connsiteY1" fmla="*/ 87058 h 690377"/>
                <a:gd name="connsiteX2" fmla="*/ 875557 w 875557"/>
                <a:gd name="connsiteY2" fmla="*/ 533911 h 690377"/>
                <a:gd name="connsiteX3" fmla="*/ 801581 w 875557"/>
                <a:gd name="connsiteY3" fmla="*/ 572651 h 690377"/>
                <a:gd name="connsiteX4" fmla="*/ 0 w 875557"/>
                <a:gd name="connsiteY4" fmla="*/ 38740 h 690377"/>
                <a:gd name="connsiteX5" fmla="*/ 73977 w 875557"/>
                <a:gd name="connsiteY5" fmla="*/ 0 h 690377"/>
                <a:gd name="connsiteX0" fmla="*/ 73977 w 875557"/>
                <a:gd name="connsiteY0" fmla="*/ 0 h 906815"/>
                <a:gd name="connsiteX1" fmla="*/ 423868 w 875557"/>
                <a:gd name="connsiteY1" fmla="*/ 87058 h 906815"/>
                <a:gd name="connsiteX2" fmla="*/ 875557 w 875557"/>
                <a:gd name="connsiteY2" fmla="*/ 533911 h 906815"/>
                <a:gd name="connsiteX3" fmla="*/ 687761 w 875557"/>
                <a:gd name="connsiteY3" fmla="*/ 789089 h 906815"/>
                <a:gd name="connsiteX4" fmla="*/ 0 w 875557"/>
                <a:gd name="connsiteY4" fmla="*/ 38740 h 906815"/>
                <a:gd name="connsiteX5" fmla="*/ 73977 w 875557"/>
                <a:gd name="connsiteY5" fmla="*/ 0 h 906815"/>
                <a:gd name="connsiteX0" fmla="*/ 73977 w 761737"/>
                <a:gd name="connsiteY0" fmla="*/ 0 h 906815"/>
                <a:gd name="connsiteX1" fmla="*/ 423868 w 761737"/>
                <a:gd name="connsiteY1" fmla="*/ 87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73977 w 761737"/>
                <a:gd name="connsiteY0" fmla="*/ 0 h 906815"/>
                <a:gd name="connsiteX1" fmla="*/ 336811 w 761737"/>
                <a:gd name="connsiteY1" fmla="*/ 204058 h 906815"/>
                <a:gd name="connsiteX2" fmla="*/ 761737 w 761737"/>
                <a:gd name="connsiteY2" fmla="*/ 750350 h 906815"/>
                <a:gd name="connsiteX3" fmla="*/ 687761 w 761737"/>
                <a:gd name="connsiteY3" fmla="*/ 789089 h 906815"/>
                <a:gd name="connsiteX4" fmla="*/ 0 w 761737"/>
                <a:gd name="connsiteY4" fmla="*/ 38740 h 906815"/>
                <a:gd name="connsiteX5" fmla="*/ 73977 w 761737"/>
                <a:gd name="connsiteY5" fmla="*/ 0 h 906815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336811 w 761737"/>
                <a:gd name="connsiteY1" fmla="*/ 242797 h 945554"/>
                <a:gd name="connsiteX2" fmla="*/ 761737 w 761737"/>
                <a:gd name="connsiteY2" fmla="*/ 789089 h 945554"/>
                <a:gd name="connsiteX3" fmla="*/ 687761 w 761737"/>
                <a:gd name="connsiteY3" fmla="*/ 827828 h 945554"/>
                <a:gd name="connsiteX4" fmla="*/ 0 w 761737"/>
                <a:gd name="connsiteY4" fmla="*/ 77479 h 945554"/>
                <a:gd name="connsiteX5" fmla="*/ 147955 w 761737"/>
                <a:gd name="connsiteY5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61737"/>
                <a:gd name="connsiteY0" fmla="*/ 0 h 945554"/>
                <a:gd name="connsiteX1" fmla="*/ 761737 w 761737"/>
                <a:gd name="connsiteY1" fmla="*/ 789089 h 945554"/>
                <a:gd name="connsiteX2" fmla="*/ 687761 w 761737"/>
                <a:gd name="connsiteY2" fmla="*/ 827828 h 945554"/>
                <a:gd name="connsiteX3" fmla="*/ 0 w 761737"/>
                <a:gd name="connsiteY3" fmla="*/ 77479 h 945554"/>
                <a:gd name="connsiteX4" fmla="*/ 147955 w 761737"/>
                <a:gd name="connsiteY4" fmla="*/ 0 h 945554"/>
                <a:gd name="connsiteX0" fmla="*/ 147955 w 714524"/>
                <a:gd name="connsiteY0" fmla="*/ 0 h 945554"/>
                <a:gd name="connsiteX1" fmla="*/ 714524 w 714524"/>
                <a:gd name="connsiteY1" fmla="*/ 728390 h 945554"/>
                <a:gd name="connsiteX2" fmla="*/ 687761 w 714524"/>
                <a:gd name="connsiteY2" fmla="*/ 827828 h 945554"/>
                <a:gd name="connsiteX3" fmla="*/ 0 w 714524"/>
                <a:gd name="connsiteY3" fmla="*/ 77479 h 945554"/>
                <a:gd name="connsiteX4" fmla="*/ 147955 w 714524"/>
                <a:gd name="connsiteY4" fmla="*/ 0 h 945554"/>
                <a:gd name="connsiteX0" fmla="*/ 147955 w 714524"/>
                <a:gd name="connsiteY0" fmla="*/ 0 h 984294"/>
                <a:gd name="connsiteX1" fmla="*/ 714524 w 714524"/>
                <a:gd name="connsiteY1" fmla="*/ 728390 h 984294"/>
                <a:gd name="connsiteX2" fmla="*/ 613786 w 714524"/>
                <a:gd name="connsiteY2" fmla="*/ 866568 h 984294"/>
                <a:gd name="connsiteX3" fmla="*/ 0 w 714524"/>
                <a:gd name="connsiteY3" fmla="*/ 77479 h 984294"/>
                <a:gd name="connsiteX4" fmla="*/ 147955 w 714524"/>
                <a:gd name="connsiteY4" fmla="*/ 0 h 984294"/>
                <a:gd name="connsiteX0" fmla="*/ 147955 w 725091"/>
                <a:gd name="connsiteY0" fmla="*/ 0 h 984294"/>
                <a:gd name="connsiteX1" fmla="*/ 714524 w 725091"/>
                <a:gd name="connsiteY1" fmla="*/ 728390 h 984294"/>
                <a:gd name="connsiteX2" fmla="*/ 613786 w 725091"/>
                <a:gd name="connsiteY2" fmla="*/ 866568 h 984294"/>
                <a:gd name="connsiteX3" fmla="*/ 0 w 725091"/>
                <a:gd name="connsiteY3" fmla="*/ 77479 h 984294"/>
                <a:gd name="connsiteX4" fmla="*/ 147955 w 725091"/>
                <a:gd name="connsiteY4" fmla="*/ 0 h 984294"/>
                <a:gd name="connsiteX0" fmla="*/ 147955 w 714524"/>
                <a:gd name="connsiteY0" fmla="*/ 0 h 741303"/>
                <a:gd name="connsiteX1" fmla="*/ 714524 w 714524"/>
                <a:gd name="connsiteY1" fmla="*/ 728390 h 741303"/>
                <a:gd name="connsiteX2" fmla="*/ 0 w 714524"/>
                <a:gd name="connsiteY2" fmla="*/ 77479 h 741303"/>
                <a:gd name="connsiteX3" fmla="*/ 147955 w 714524"/>
                <a:gd name="connsiteY3" fmla="*/ 0 h 741303"/>
                <a:gd name="connsiteX0" fmla="*/ 147955 w 687763"/>
                <a:gd name="connsiteY0" fmla="*/ 0 h 840742"/>
                <a:gd name="connsiteX1" fmla="*/ 687763 w 687763"/>
                <a:gd name="connsiteY1" fmla="*/ 827829 h 840742"/>
                <a:gd name="connsiteX2" fmla="*/ 0 w 687763"/>
                <a:gd name="connsiteY2" fmla="*/ 77479 h 840742"/>
                <a:gd name="connsiteX3" fmla="*/ 147955 w 687763"/>
                <a:gd name="connsiteY3" fmla="*/ 0 h 840742"/>
                <a:gd name="connsiteX0" fmla="*/ 147955 w 687763"/>
                <a:gd name="connsiteY0" fmla="*/ 0 h 858741"/>
                <a:gd name="connsiteX1" fmla="*/ 687763 w 687763"/>
                <a:gd name="connsiteY1" fmla="*/ 827829 h 858741"/>
                <a:gd name="connsiteX2" fmla="*/ 0 w 687763"/>
                <a:gd name="connsiteY2" fmla="*/ 77479 h 858741"/>
                <a:gd name="connsiteX3" fmla="*/ 147955 w 687763"/>
                <a:gd name="connsiteY3" fmla="*/ 0 h 858741"/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0" fmla="*/ 386333 w 791287"/>
                <a:gd name="connsiteY0" fmla="*/ 0 h 975629"/>
                <a:gd name="connsiteX1" fmla="*/ 687763 w 791287"/>
                <a:gd name="connsiteY1" fmla="*/ 944717 h 975629"/>
                <a:gd name="connsiteX2" fmla="*/ 0 w 791287"/>
                <a:gd name="connsiteY2" fmla="*/ 194367 h 975629"/>
                <a:gd name="connsiteX3" fmla="*/ 386333 w 791287"/>
                <a:gd name="connsiteY3" fmla="*/ 0 h 975629"/>
                <a:gd name="connsiteX0" fmla="*/ 168404 w 573358"/>
                <a:gd name="connsiteY0" fmla="*/ 82660 h 1058289"/>
                <a:gd name="connsiteX1" fmla="*/ 469834 w 573358"/>
                <a:gd name="connsiteY1" fmla="*/ 1027377 h 1058289"/>
                <a:gd name="connsiteX2" fmla="*/ 0 w 573358"/>
                <a:gd name="connsiteY2" fmla="*/ 0 h 1058289"/>
                <a:gd name="connsiteX3" fmla="*/ 168404 w 573358"/>
                <a:gd name="connsiteY3" fmla="*/ 82660 h 1058289"/>
                <a:gd name="connsiteX0" fmla="*/ 689423 w 957491"/>
                <a:gd name="connsiteY0" fmla="*/ 82660 h 826423"/>
                <a:gd name="connsiteX1" fmla="*/ 306914 w 957491"/>
                <a:gd name="connsiteY1" fmla="*/ 795511 h 826423"/>
                <a:gd name="connsiteX2" fmla="*/ 521019 w 957491"/>
                <a:gd name="connsiteY2" fmla="*/ 0 h 826423"/>
                <a:gd name="connsiteX3" fmla="*/ 689423 w 957491"/>
                <a:gd name="connsiteY3" fmla="*/ 82660 h 826423"/>
                <a:gd name="connsiteX0" fmla="*/ 512105 w 780173"/>
                <a:gd name="connsiteY0" fmla="*/ 82660 h 901052"/>
                <a:gd name="connsiteX1" fmla="*/ 129596 w 780173"/>
                <a:gd name="connsiteY1" fmla="*/ 795511 h 901052"/>
                <a:gd name="connsiteX2" fmla="*/ 35684 w 780173"/>
                <a:gd name="connsiteY2" fmla="*/ 715908 h 901052"/>
                <a:gd name="connsiteX3" fmla="*/ 343701 w 780173"/>
                <a:gd name="connsiteY3" fmla="*/ 0 h 901052"/>
                <a:gd name="connsiteX4" fmla="*/ 512105 w 780173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86601 w 854669"/>
                <a:gd name="connsiteY0" fmla="*/ 82660 h 901052"/>
                <a:gd name="connsiteX1" fmla="*/ 204092 w 854669"/>
                <a:gd name="connsiteY1" fmla="*/ 795511 h 901052"/>
                <a:gd name="connsiteX2" fmla="*/ 35684 w 854669"/>
                <a:gd name="connsiteY2" fmla="*/ 712853 h 901052"/>
                <a:gd name="connsiteX3" fmla="*/ 418197 w 854669"/>
                <a:gd name="connsiteY3" fmla="*/ 0 h 901052"/>
                <a:gd name="connsiteX4" fmla="*/ 586601 w 854669"/>
                <a:gd name="connsiteY4" fmla="*/ 82660 h 901052"/>
                <a:gd name="connsiteX0" fmla="*/ 550917 w 818985"/>
                <a:gd name="connsiteY0" fmla="*/ 82660 h 901052"/>
                <a:gd name="connsiteX1" fmla="*/ 168408 w 818985"/>
                <a:gd name="connsiteY1" fmla="*/ 795511 h 901052"/>
                <a:gd name="connsiteX2" fmla="*/ 0 w 818985"/>
                <a:gd name="connsiteY2" fmla="*/ 712853 h 901052"/>
                <a:gd name="connsiteX3" fmla="*/ 382513 w 818985"/>
                <a:gd name="connsiteY3" fmla="*/ 0 h 901052"/>
                <a:gd name="connsiteX4" fmla="*/ 550917 w 818985"/>
                <a:gd name="connsiteY4" fmla="*/ 82660 h 901052"/>
                <a:gd name="connsiteX0" fmla="*/ 550917 w 818985"/>
                <a:gd name="connsiteY0" fmla="*/ 82660 h 820083"/>
                <a:gd name="connsiteX1" fmla="*/ 168408 w 818985"/>
                <a:gd name="connsiteY1" fmla="*/ 795511 h 820083"/>
                <a:gd name="connsiteX2" fmla="*/ 0 w 818985"/>
                <a:gd name="connsiteY2" fmla="*/ 712853 h 820083"/>
                <a:gd name="connsiteX3" fmla="*/ 382513 w 818985"/>
                <a:gd name="connsiteY3" fmla="*/ 0 h 820083"/>
                <a:gd name="connsiteX4" fmla="*/ 550917 w 818985"/>
                <a:gd name="connsiteY4" fmla="*/ 82660 h 820083"/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382513 w 672468"/>
                <a:gd name="connsiteY3" fmla="*/ 144857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168408 w 672468"/>
                <a:gd name="connsiteY1" fmla="*/ 940368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88023 w 672468"/>
                <a:gd name="connsiteY1" fmla="*/ 933690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602868 w 672468"/>
                <a:gd name="connsiteY0" fmla="*/ 0 h 964940"/>
                <a:gd name="connsiteX1" fmla="*/ 240808 w 672468"/>
                <a:gd name="connsiteY1" fmla="*/ 872991 h 964940"/>
                <a:gd name="connsiteX2" fmla="*/ 0 w 672468"/>
                <a:gd name="connsiteY2" fmla="*/ 857710 h 964940"/>
                <a:gd name="connsiteX3" fmla="*/ 454915 w 672468"/>
                <a:gd name="connsiteY3" fmla="*/ 77480 h 964940"/>
                <a:gd name="connsiteX4" fmla="*/ 602868 w 672468"/>
                <a:gd name="connsiteY4" fmla="*/ 0 h 964940"/>
                <a:gd name="connsiteX0" fmla="*/ 483250 w 552850"/>
                <a:gd name="connsiteY0" fmla="*/ 0 h 958261"/>
                <a:gd name="connsiteX1" fmla="*/ 121190 w 552850"/>
                <a:gd name="connsiteY1" fmla="*/ 872991 h 958261"/>
                <a:gd name="connsiteX2" fmla="*/ 0 w 552850"/>
                <a:gd name="connsiteY2" fmla="*/ 851031 h 958261"/>
                <a:gd name="connsiteX3" fmla="*/ 335297 w 552850"/>
                <a:gd name="connsiteY3" fmla="*/ 77480 h 958261"/>
                <a:gd name="connsiteX4" fmla="*/ 483250 w 552850"/>
                <a:gd name="connsiteY4" fmla="*/ 0 h 958261"/>
                <a:gd name="connsiteX0" fmla="*/ 557228 w 626828"/>
                <a:gd name="connsiteY0" fmla="*/ 0 h 997002"/>
                <a:gd name="connsiteX1" fmla="*/ 195168 w 626828"/>
                <a:gd name="connsiteY1" fmla="*/ 872991 h 997002"/>
                <a:gd name="connsiteX2" fmla="*/ 0 w 626828"/>
                <a:gd name="connsiteY2" fmla="*/ 889772 h 997002"/>
                <a:gd name="connsiteX3" fmla="*/ 409275 w 626828"/>
                <a:gd name="connsiteY3" fmla="*/ 77480 h 997002"/>
                <a:gd name="connsiteX4" fmla="*/ 557228 w 626828"/>
                <a:gd name="connsiteY4" fmla="*/ 0 h 997002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889850"/>
                <a:gd name="connsiteX1" fmla="*/ 195168 w 626828"/>
                <a:gd name="connsiteY1" fmla="*/ 872991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3690"/>
                <a:gd name="connsiteX1" fmla="*/ 242384 w 626828"/>
                <a:gd name="connsiteY1" fmla="*/ 933690 h 933690"/>
                <a:gd name="connsiteX2" fmla="*/ 0 w 626828"/>
                <a:gd name="connsiteY2" fmla="*/ 889772 h 933690"/>
                <a:gd name="connsiteX3" fmla="*/ 409275 w 626828"/>
                <a:gd name="connsiteY3" fmla="*/ 77480 h 933690"/>
                <a:gd name="connsiteX4" fmla="*/ 557228 w 626828"/>
                <a:gd name="connsiteY4" fmla="*/ 0 h 933690"/>
                <a:gd name="connsiteX0" fmla="*/ 557228 w 626828"/>
                <a:gd name="connsiteY0" fmla="*/ 0 h 889850"/>
                <a:gd name="connsiteX1" fmla="*/ 195170 w 626828"/>
                <a:gd name="connsiteY1" fmla="*/ 872990 h 889850"/>
                <a:gd name="connsiteX2" fmla="*/ 0 w 626828"/>
                <a:gd name="connsiteY2" fmla="*/ 889772 h 889850"/>
                <a:gd name="connsiteX3" fmla="*/ 409275 w 626828"/>
                <a:gd name="connsiteY3" fmla="*/ 77480 h 889850"/>
                <a:gd name="connsiteX4" fmla="*/ 557228 w 626828"/>
                <a:gd name="connsiteY4" fmla="*/ 0 h 889850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0" fmla="*/ 534341 w 603941"/>
                <a:gd name="connsiteY0" fmla="*/ 69820 h 855168"/>
                <a:gd name="connsiteX1" fmla="*/ 195170 w 603941"/>
                <a:gd name="connsiteY1" fmla="*/ 795510 h 855168"/>
                <a:gd name="connsiteX2" fmla="*/ 0 w 603941"/>
                <a:gd name="connsiteY2" fmla="*/ 812292 h 855168"/>
                <a:gd name="connsiteX3" fmla="*/ 409275 w 603941"/>
                <a:gd name="connsiteY3" fmla="*/ 0 h 855168"/>
                <a:gd name="connsiteX4" fmla="*/ 534341 w 603941"/>
                <a:gd name="connsiteY4" fmla="*/ 69820 h 855168"/>
                <a:gd name="connsiteX0" fmla="*/ 534341 w 603941"/>
                <a:gd name="connsiteY0" fmla="*/ 21960 h 807308"/>
                <a:gd name="connsiteX1" fmla="*/ 195170 w 603941"/>
                <a:gd name="connsiteY1" fmla="*/ 747650 h 807308"/>
                <a:gd name="connsiteX2" fmla="*/ 0 w 603941"/>
                <a:gd name="connsiteY2" fmla="*/ 764432 h 807308"/>
                <a:gd name="connsiteX3" fmla="*/ 413149 w 603941"/>
                <a:gd name="connsiteY3" fmla="*/ 0 h 807308"/>
                <a:gd name="connsiteX4" fmla="*/ 534341 w 603941"/>
                <a:gd name="connsiteY4" fmla="*/ 21960 h 807308"/>
                <a:gd name="connsiteX0" fmla="*/ 534341 w 603941"/>
                <a:gd name="connsiteY0" fmla="*/ 21960 h 764432"/>
                <a:gd name="connsiteX1" fmla="*/ 400525 w 603941"/>
                <a:gd name="connsiteY1" fmla="*/ 519154 h 764432"/>
                <a:gd name="connsiteX2" fmla="*/ 0 w 603941"/>
                <a:gd name="connsiteY2" fmla="*/ 764432 h 764432"/>
                <a:gd name="connsiteX3" fmla="*/ 413149 w 603941"/>
                <a:gd name="connsiteY3" fmla="*/ 0 h 764432"/>
                <a:gd name="connsiteX4" fmla="*/ 534341 w 603941"/>
                <a:gd name="connsiteY4" fmla="*/ 21960 h 764432"/>
                <a:gd name="connsiteX0" fmla="*/ 429724 w 499324"/>
                <a:gd name="connsiteY0" fmla="*/ 21960 h 674112"/>
                <a:gd name="connsiteX1" fmla="*/ 295908 w 499324"/>
                <a:gd name="connsiteY1" fmla="*/ 519154 h 674112"/>
                <a:gd name="connsiteX2" fmla="*/ -1 w 499324"/>
                <a:gd name="connsiteY2" fmla="*/ 674112 h 674112"/>
                <a:gd name="connsiteX3" fmla="*/ 308532 w 499324"/>
                <a:gd name="connsiteY3" fmla="*/ 0 h 674112"/>
                <a:gd name="connsiteX4" fmla="*/ 429724 w 499324"/>
                <a:gd name="connsiteY4" fmla="*/ 21960 h 674112"/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205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357562"/>
            <a:ext cx="7000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Содержимое 6" descr="126721607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76146">
            <a:off x="1346603" y="5760532"/>
            <a:ext cx="749636" cy="7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Содержимое 6" descr="126721607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76146">
            <a:off x="5285374" y="5949556"/>
            <a:ext cx="619257" cy="6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Содержимое 6" descr="126721607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76146">
            <a:off x="3559377" y="5360572"/>
            <a:ext cx="684323" cy="70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Содержимое 6" descr="126721607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76146">
            <a:off x="7142769" y="5806671"/>
            <a:ext cx="619234" cy="6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79" descr="64323228_48464139_789_thum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-285776"/>
            <a:ext cx="2516184" cy="2522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39306E-6 L -0.12604 -0.00185 " pathEditMode="relative" rAng="0" ptsTypes="AA">
                                      <p:cBhvr>
                                        <p:cTn id="13" dur="4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59259E-6 C 0.02291 0.00185 0.02187 0.00255 0.03906 0.00833 C 0.05277 0.0206 0.03072 0.00185 0.05312 0.01667 C 0.06232 0.02269 0.07031 0.03009 0.07968 0.03542 C 0.08541 0.03866 0.09409 0.04028 0.09687 0.04792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0.04792 C 0.10468 0.04537 0.11059 0.04144 0.11875 0.03959 C 0.12361 0.03311 0.12899 0.02848 0.13437 0.02292 C 0.13732 0.01991 0.14375 0.01459 0.14375 0.01459 C 0.15086 0.00023 0.14149 0.01713 0.15468 0.00209 C 0.15607 0.00047 0.15642 -0.00231 0.15781 -0.00416 C 0.16215 -0.00995 0.16788 -0.01504 0.17343 -0.01875 C 0.17812 -0.02824 0.18402 -0.03125 0.19062 -0.0375 C 0.20052 -0.04676 0.2085 -0.06273 0.22031 -0.06666 C 0.23333 -0.07824 0.24704 -0.08865 0.2625 -0.09375 C 0.28472 -0.11365 0.35225 -0.1 0.35312 -0.1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бджоли\9728d41be47cf88477305b68f7460e90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338518" cy="250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\Desktop\бджоли\bfb0e22d7b4a308b9fed63c9233a1547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71480"/>
            <a:ext cx="3396985" cy="2543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истратор\Desktop\бджоли\dsc_0054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214553"/>
            <a:ext cx="3214710" cy="3228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истратор\Desktop\бджоли\bee_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2888481" cy="2994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дминистратор\Desktop\бджоли\f26ea63d24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212608"/>
            <a:ext cx="2809877" cy="3491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бджоли\bdzh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420486" cy="217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Администратор\Desktop\бджоли\DSC_1206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285992"/>
            <a:ext cx="3116719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Администратор\Desktop\бджоли\European_honey_bee_extracts_nec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0"/>
            <a:ext cx="2983622" cy="235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Администратор\Desktop\бджоли\Honeybee_landing_on_milkthistle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429132"/>
            <a:ext cx="3286517" cy="2191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Администратор\Desktop\бджоли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14290"/>
            <a:ext cx="2721679" cy="22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5"/>
          </a:xfrm>
          <a:prstGeom prst="rect">
            <a:avLst/>
          </a:prstGeom>
          <a:noFill/>
        </p:spPr>
      </p:pic>
      <p:pic>
        <p:nvPicPr>
          <p:cNvPr id="50178" name="Picture 2" descr="C:\Users\Администратор\Desktop\бджоли\46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643306" cy="2732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C:\Users\Администратор\Desktop\бджоли\400px-Пчела_из_цвет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285992"/>
            <a:ext cx="3405198" cy="2562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6" descr="C:\Users\Администратор\Desktop\бджоли\file1822177_504fcb8ba75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00504"/>
            <a:ext cx="3452814" cy="2589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214290"/>
            <a:ext cx="33009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3300"/>
                </a:solidFill>
              </a:rPr>
              <a:t>Пам</a:t>
            </a:r>
            <a:r>
              <a:rPr lang="en-US" sz="4400" b="1" i="1" dirty="0" smtClean="0">
                <a:solidFill>
                  <a:srgbClr val="003300"/>
                </a:solidFill>
              </a:rPr>
              <a:t>’</a:t>
            </a:r>
            <a:r>
              <a:rPr lang="uk-UA" sz="4400" b="1" i="1" dirty="0" smtClean="0">
                <a:solidFill>
                  <a:srgbClr val="003300"/>
                </a:solidFill>
              </a:rPr>
              <a:t>ятники</a:t>
            </a:r>
          </a:p>
          <a:p>
            <a:pPr algn="ctr"/>
            <a:r>
              <a:rPr lang="uk-UA" sz="4400" b="1" i="1" dirty="0" smtClean="0">
                <a:solidFill>
                  <a:srgbClr val="003300"/>
                </a:solidFill>
              </a:rPr>
              <a:t>бджолам</a:t>
            </a:r>
            <a:endParaRPr lang="ru-RU" sz="44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Администратор\Desktop\бджоли\ол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07" y="214290"/>
            <a:ext cx="91242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C3300"/>
                </a:solidFill>
              </a:rPr>
              <a:t>Бджола – це медоносна комаха, яка</a:t>
            </a:r>
          </a:p>
          <a:p>
            <a:r>
              <a:rPr lang="uk-UA" sz="4400" b="1" dirty="0" smtClean="0">
                <a:solidFill>
                  <a:srgbClr val="CC3300"/>
                </a:solidFill>
              </a:rPr>
              <a:t>відома людям з давніх – давен.</a:t>
            </a:r>
            <a:endParaRPr lang="ru-RU" sz="4000" b="1" dirty="0">
              <a:solidFill>
                <a:srgbClr val="CC3300"/>
              </a:solidFill>
            </a:endParaRPr>
          </a:p>
        </p:txBody>
      </p:sp>
      <p:pic>
        <p:nvPicPr>
          <p:cNvPr id="7" name="Содержимое 6" descr="126721607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76146">
            <a:off x="1361238" y="3129199"/>
            <a:ext cx="937195" cy="9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126721607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31460">
            <a:off x="6657684" y="4539559"/>
            <a:ext cx="955756" cy="9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Мои рисунки\FLOWERS\daisies\Копия pretty_flower_blue_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000240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Мои рисунки\FLOWERS\daisies\daisy_button_blue_s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785926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Мои рисунки\FLOWERS\daisies\daisy_button_red_sw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2149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E:\Мои рисунки\FLOWERS\daisies\DAISIES\DAISY_BUTTON_WHITE_S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857496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E:\Мои рисунки\FLOWERS\daisies\DAISIES\DAISY_BUTTON_WHITE_S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928802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Мои рисунки\FLOWERS\daisies\daisy_button_blue_s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546725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2" descr="D:\клипарты\насекомые\pchel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357486" y="5000636"/>
            <a:ext cx="1714499" cy="13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E:\Мои рисунки\FLOWERS\daisies\daisy_button_red_sw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0.01753 -0.03101 -0.00348 0.00787 0.00659 -0.01504 C 0.01302 -0.02986 0.0217 -0.04259 0.02743 -0.05787 C 0.03437 -0.07638 0.02413 -0.05231 0.03073 -0.07083 C 0.03472 -0.08194 0.03298 -0.07314 0.03871 -0.08379 C 0.0434 -0.09259 0.04722 -0.10277 0.05173 -0.1118 C 0.05833 -0.12476 0.06927 -0.1331 0.07743 -0.14398 C 0.07986 -0.14722 0.08159 -0.15138 0.08385 -0.15463 C 0.08802 -0.16064 0.09687 -0.17199 0.09687 -0.17199 C 0.10191 -0.18564 0.11718 -0.20254 0.12586 -0.21273 C 0.13576 -0.2243 0.14201 -0.23958 0.1533 -0.2493 C 0.15955 -0.26134 0.17482 -0.26828 0.18559 -0.27291 C 0.19201 -0.28009 0.20069 -0.28449 0.20659 -0.29236 C 0.21892 -0.30879 0.20885 -0.3037 0.22257 -0.3074 C 0.23732 -0.32222 0.23038 -0.31875 0.24201 -0.32245 C 0.24913 -0.32963 0.25711 -0.3331 0.26458 -0.33958 C 0.28177 -0.37106 0.31805 -0.3662 0.3434 -0.36759 C 0.36371 -0.37152 0.38125 -0.37662 0.40173 -0.37847 C 0.43159 -0.37777 0.46198 -0.37824 0.49201 -0.37615 C 0.49392 -0.37592 0.49496 -0.37291 0.4967 -0.37199 C 0.50503 -0.36736 0.5158 -0.36689 0.52413 -0.3655 C 0.54461 -0.35902 0.56302 -0.34537 0.58385 -0.34189 C 0.58524 -0.3405 0.5868 -0.33865 0.58871 -0.3375 C 0.59271 -0.33495 0.60173 -0.33101 0.60173 -0.33101 C 0.61146 -0.32129 0.62187 -0.31574 0.63211 -0.3074 C 0.63611 -0.2993 0.64097 -0.29838 0.64687 -0.29236 C 0.65034 -0.27685 0.66961 -0.27291 0.67257 -0.25578 C 0.67309 -0.25162 0.67257 -0.24722 0.67257 -0.24282 " pathEditMode="relative" ptsTypes="fffffffffffffffffffffffffffA">
                                      <p:cBhvr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56 -0.24282 C 0.68072 -0.2537 0.68871 -0.26805 0.69999 -0.27291 C 0.70156 -0.2743 0.70364 -0.27523 0.70485 -0.27731 C 0.71076 -0.28703 0.70416 -0.2875 0.71284 -0.28379 C 0.72326 -0.29421 0.71874 -0.29513 0.73211 -0.30092 C 0.74461 -0.31226 0.75433 -0.33101 0.76926 -0.3375 C 0.77499 -0.34513 0.78124 -0.35023 0.78871 -0.35463 C 0.79183 -0.35648 0.79513 -0.35763 0.79826 -0.35902 C 0.79982 -0.35972 0.80312 -0.36111 0.80312 -0.36111 C 0.81718 -0.37384 0.79947 -0.35856 0.81284 -0.36759 C 0.81874 -0.37152 0.82256 -0.37777 0.82899 -0.38055 C 0.83367 -0.38518 0.83888 -0.38865 0.84357 -0.39351 C 0.846 -0.39606 0.84722 -0.40023 0.84999 -0.40208 C 0.85399 -0.40463 0.86284 -0.40625 0.86284 -0.40625 C 0.87569 -0.41504 0.88958 -0.41759 0.90312 -0.42361 C 0.91197 -0.42754 0.92013 -0.43287 0.92899 -0.43634 C 0.93992 -0.4405 0.96284 -0.44282 0.96284 -0.44282 C 1.05416 -0.44143 1.14912 -0.47013 1.23697 -0.43634 C 1.23923 -0.43541 1.24131 -0.43495 1.24357 -0.43425 C 1.24791 -0.43148 1.25208 -0.42847 1.25642 -0.42569 C 1.26024 -0.42314 1.26232 -0.42407 1.26614 -0.42129 C 1.26944 -0.41875 1.27569 -0.41273 1.27569 -0.41273 C 1.28246 -0.39953 1.29201 -0.39513 1.30312 -0.3912 C 1.30694 -0.38356 1.30972 -0.38125 1.31614 -0.37847 C 1.32117 -0.36898 1.32847 -0.3618 1.33541 -0.35463 C 1.34565 -0.34421 1.34513 -0.35138 1.34513 -0.34398 " pathEditMode="relative" ptsTypes="fffffffffffffffffffffffffA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pic>
        <p:nvPicPr>
          <p:cNvPr id="95234" name="Picture 2" descr="C:\Users\Администратор\Desktop\бджоли\bee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3760904" cy="2308548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6255402">
            <a:off x="2434604" y="1794927"/>
            <a:ext cx="484632" cy="978408"/>
          </a:xfrm>
          <a:prstGeom prst="downArrow">
            <a:avLst/>
          </a:prstGeom>
          <a:solidFill>
            <a:srgbClr val="006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3719079">
            <a:off x="2303614" y="3740691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4220554" y="1151984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14834530">
            <a:off x="5935542" y="2004006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4286256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18411905">
            <a:off x="6152329" y="3855779"/>
            <a:ext cx="484632" cy="97840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3428992" y="214290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квітка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4429132"/>
            <a:ext cx="1128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  <a:latin typeface="Monotype Corsiva" pitchFamily="66" charset="0"/>
              </a:rPr>
              <a:t>мед</a:t>
            </a:r>
            <a:endParaRPr lang="ru-RU" sz="5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1714488"/>
            <a:ext cx="1508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сім</a:t>
            </a:r>
            <a:r>
              <a:rPr lang="en-US" sz="5400" b="1" dirty="0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5357826"/>
            <a:ext cx="2068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66"/>
                </a:solidFill>
                <a:latin typeface="Monotype Corsiva" pitchFamily="66" charset="0"/>
              </a:rPr>
              <a:t>дружба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1643050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  <a:latin typeface="Monotype Corsiva" pitchFamily="66" charset="0"/>
              </a:rPr>
              <a:t>сонце</a:t>
            </a:r>
            <a:endParaRPr lang="ru-RU" sz="5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214818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0000FF"/>
                </a:solidFill>
                <a:latin typeface="Monotype Corsiva" pitchFamily="66" charset="0"/>
              </a:rPr>
              <a:t>праця</a:t>
            </a:r>
            <a:endParaRPr lang="ru-RU" sz="5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" name="Picture 2" descr="E:\Мои рисунки\FLOWERS\daisies\Копия pretty_flower_blue_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1435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E:\Мои рисунки\FLOWERS\daisies\Копия pretty_flower_blue_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ЗНЫЕ КАРТИНКИ\РАМКИ\0_816fa_c2aaa9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2" y="0"/>
            <a:ext cx="91525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285860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Коли ми хочемо сказати про працелюбну, старанну людину, ми порівнюємо її з бджолою. Цей маленький літаючий міні-завод виробляє дуже цінні природні продукти, які не можна підробити.</a:t>
            </a:r>
            <a:endParaRPr lang="ru-RU" sz="3200" dirty="0"/>
          </a:p>
        </p:txBody>
      </p:sp>
      <p:pic>
        <p:nvPicPr>
          <p:cNvPr id="2049" name="Picture 1" descr="C:\Users\Администратор\Desktop\бджоли\01787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7239023" cy="54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285852" y="1071546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latin typeface="+mj-lt"/>
                <a:ea typeface="+mj-ea"/>
                <a:cs typeface="+mj-cs"/>
              </a:rPr>
              <a:t>Солодкий, та не цукор,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latin typeface="+mj-lt"/>
                <a:ea typeface="+mj-ea"/>
                <a:cs typeface="+mj-cs"/>
              </a:rPr>
              <a:t>липкий і смачний, та не цукерка.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Рисунок 5" descr="0_35462_86e9f44a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8" descr="0_4d8db_44ac040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11064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9" descr="0_4d8db_44ac040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85875"/>
            <a:ext cx="1428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1" descr="0_4d933_7ca2b252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5" descr="b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5143500"/>
            <a:ext cx="8175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6" descr="b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38"/>
            <a:ext cx="817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17" descr="b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572008"/>
            <a:ext cx="817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18" descr="cveta-6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6000750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19" descr="cveta-6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357694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20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4286250"/>
            <a:ext cx="10763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1" descr="Рисунок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4572000"/>
            <a:ext cx="16430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2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5572125"/>
            <a:ext cx="13573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бджоли\201308225215eff49e12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2500306"/>
            <a:ext cx="4429049" cy="332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857232"/>
            <a:ext cx="82872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Бджоли збирають квітковий нектар і </a:t>
            </a:r>
          </a:p>
          <a:p>
            <a:r>
              <a:rPr lang="uk-UA" sz="3600" b="1" dirty="0" smtClean="0"/>
              <a:t>перетворюють його на мед. Мед – дуже</a:t>
            </a:r>
          </a:p>
          <a:p>
            <a:r>
              <a:rPr lang="uk-UA" sz="3600" b="1" dirty="0" smtClean="0"/>
              <a:t>цінний продукт.</a:t>
            </a:r>
            <a:endParaRPr lang="ru-RU" sz="3600" b="1" dirty="0"/>
          </a:p>
        </p:txBody>
      </p:sp>
      <p:pic>
        <p:nvPicPr>
          <p:cNvPr id="2050" name="Picture 2" descr="C:\Users\Администратор\Desktop\бджоли\1351940091_me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4848225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Администратор\Desktop\бджоли\р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785794"/>
            <a:ext cx="5199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003300"/>
                </a:solidFill>
              </a:rPr>
              <a:t>Використання</a:t>
            </a:r>
            <a:r>
              <a:rPr lang="uk-UA" sz="4000" b="1" i="1" dirty="0" smtClean="0">
                <a:solidFill>
                  <a:srgbClr val="003300"/>
                </a:solidFill>
              </a:rPr>
              <a:t> </a:t>
            </a:r>
            <a:r>
              <a:rPr lang="uk-UA" sz="4400" b="1" i="1" dirty="0" smtClean="0">
                <a:solidFill>
                  <a:srgbClr val="003300"/>
                </a:solidFill>
              </a:rPr>
              <a:t>меду</a:t>
            </a:r>
            <a:endParaRPr lang="ru-RU" sz="4000" b="1" i="1" dirty="0">
              <a:solidFill>
                <a:srgbClr val="0033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86248" y="1500174"/>
            <a:ext cx="484632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531792">
            <a:off x="5911731" y="1401706"/>
            <a:ext cx="484632" cy="2156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2466818">
            <a:off x="2708275" y="1386945"/>
            <a:ext cx="484632" cy="2129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2491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990000"/>
                </a:solidFill>
              </a:rPr>
              <a:t>в кулінарії</a:t>
            </a:r>
            <a:endParaRPr lang="ru-RU" sz="4000" b="1" dirty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357562"/>
            <a:ext cx="273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6600"/>
                </a:solidFill>
              </a:rPr>
              <a:t>в медицині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2786058"/>
            <a:ext cx="3353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66"/>
                </a:solidFill>
              </a:rPr>
              <a:t>в косметології</a:t>
            </a:r>
            <a:endParaRPr lang="ru-RU" sz="40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Администратор\Desktop\бджоли\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2686001" cy="1978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Администратор\Desktop\бджоли\pchelinyj-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7" y="4189078"/>
            <a:ext cx="3095651" cy="204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Администратор\Desktop\бджоли\likuvalni-vlastivosti-medu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571876"/>
            <a:ext cx="2257099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619</Words>
  <Application>Microsoft Office PowerPoint</Application>
  <PresentationFormat>Экран (4:3)</PresentationFormat>
  <Paragraphs>110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Тонкі крильця, Смугаста спідниця, Чорний поясок, Медовий голосок. 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130</cp:revision>
  <dcterms:created xsi:type="dcterms:W3CDTF">2013-10-28T15:22:54Z</dcterms:created>
  <dcterms:modified xsi:type="dcterms:W3CDTF">2017-03-20T13:41:26Z</dcterms:modified>
</cp:coreProperties>
</file>